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57" r:id="rId3"/>
    <p:sldId id="295" r:id="rId4"/>
    <p:sldId id="296" r:id="rId5"/>
    <p:sldId id="297" r:id="rId6"/>
    <p:sldId id="300" r:id="rId7"/>
    <p:sldId id="299" r:id="rId8"/>
    <p:sldId id="303" r:id="rId9"/>
    <p:sldId id="302" r:id="rId10"/>
    <p:sldId id="304" r:id="rId11"/>
    <p:sldId id="308" r:id="rId12"/>
    <p:sldId id="309" r:id="rId13"/>
    <p:sldId id="310" r:id="rId14"/>
    <p:sldId id="311" r:id="rId15"/>
    <p:sldId id="312" r:id="rId16"/>
    <p:sldId id="313" r:id="rId17"/>
    <p:sldId id="316" r:id="rId18"/>
    <p:sldId id="315" r:id="rId19"/>
    <p:sldId id="317" r:id="rId20"/>
    <p:sldId id="318" r:id="rId21"/>
    <p:sldId id="314" r:id="rId22"/>
    <p:sldId id="319" r:id="rId23"/>
    <p:sldId id="320" r:id="rId24"/>
    <p:sldId id="321" r:id="rId25"/>
    <p:sldId id="322" r:id="rId26"/>
    <p:sldId id="323" r:id="rId27"/>
    <p:sldId id="324" r:id="rId28"/>
    <p:sldId id="325" r:id="rId29"/>
    <p:sldId id="326" r:id="rId30"/>
    <p:sldId id="329" r:id="rId31"/>
    <p:sldId id="327" r:id="rId32"/>
    <p:sldId id="328" r:id="rId33"/>
    <p:sldId id="330" r:id="rId34"/>
    <p:sldId id="331" r:id="rId35"/>
    <p:sldId id="332" r:id="rId36"/>
    <p:sldId id="334" r:id="rId37"/>
    <p:sldId id="333" r:id="rId38"/>
    <p:sldId id="335" r:id="rId39"/>
    <p:sldId id="33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CE48"/>
    <a:srgbClr val="BE6DDA"/>
    <a:srgbClr val="1D2263"/>
    <a:srgbClr val="F8DA44"/>
    <a:srgbClr val="E58EED"/>
    <a:srgbClr val="AA61E4"/>
    <a:srgbClr val="BA7DFE"/>
    <a:srgbClr val="9445C5"/>
    <a:srgbClr val="F5CD47"/>
    <a:srgbClr val="F7D2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044E7C-EDD7-4B75-873E-CB410DEF775B}" v="156" dt="2022-04-22T23:54:20.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75" d="100"/>
          <a:sy n="75" d="100"/>
        </p:scale>
        <p:origin x="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son Bila Dos Santos Junior" userId="e41d22edaa7afa31" providerId="LiveId" clId="{9A044E7C-EDD7-4B75-873E-CB410DEF775B}"/>
    <pc:docChg chg="undo redo custSel addSld delSld modSld sldOrd">
      <pc:chgData name="Edson Bila Dos Santos Junior" userId="e41d22edaa7afa31" providerId="LiveId" clId="{9A044E7C-EDD7-4B75-873E-CB410DEF775B}" dt="2022-04-22T23:54:20.292" v="1523"/>
      <pc:docMkLst>
        <pc:docMk/>
      </pc:docMkLst>
      <pc:sldChg chg="modSp">
        <pc:chgData name="Edson Bila Dos Santos Junior" userId="e41d22edaa7afa31" providerId="LiveId" clId="{9A044E7C-EDD7-4B75-873E-CB410DEF775B}" dt="2022-04-22T23:54:20.292" v="1523"/>
        <pc:sldMkLst>
          <pc:docMk/>
          <pc:sldMk cId="90018185" sldId="256"/>
        </pc:sldMkLst>
        <pc:spChg chg="mod">
          <ac:chgData name="Edson Bila Dos Santos Junior" userId="e41d22edaa7afa31" providerId="LiveId" clId="{9A044E7C-EDD7-4B75-873E-CB410DEF775B}" dt="2022-04-22T23:54:20.292" v="1523"/>
          <ac:spMkLst>
            <pc:docMk/>
            <pc:sldMk cId="90018185" sldId="256"/>
            <ac:spMk id="8" creationId="{38B248AF-9481-4674-9CCA-3AC860121F02}"/>
          </ac:spMkLst>
        </pc:spChg>
      </pc:sldChg>
      <pc:sldChg chg="modSp mod">
        <pc:chgData name="Edson Bila Dos Santos Junior" userId="e41d22edaa7afa31" providerId="LiveId" clId="{9A044E7C-EDD7-4B75-873E-CB410DEF775B}" dt="2022-04-22T23:54:04.970" v="1519" actId="207"/>
        <pc:sldMkLst>
          <pc:docMk/>
          <pc:sldMk cId="861129724" sldId="257"/>
        </pc:sldMkLst>
        <pc:spChg chg="mod">
          <ac:chgData name="Edson Bila Dos Santos Junior" userId="e41d22edaa7afa31" providerId="LiveId" clId="{9A044E7C-EDD7-4B75-873E-CB410DEF775B}" dt="2022-04-22T23:54:04.970" v="1519" actId="207"/>
          <ac:spMkLst>
            <pc:docMk/>
            <pc:sldMk cId="861129724" sldId="257"/>
            <ac:spMk id="21" creationId="{FA581902-15F7-481B-BE0A-C10025147B17}"/>
          </ac:spMkLst>
        </pc:spChg>
      </pc:sldChg>
      <pc:sldChg chg="del">
        <pc:chgData name="Edson Bila Dos Santos Junior" userId="e41d22edaa7afa31" providerId="LiveId" clId="{9A044E7C-EDD7-4B75-873E-CB410DEF775B}" dt="2022-04-22T21:45:10.067" v="161" actId="47"/>
        <pc:sldMkLst>
          <pc:docMk/>
          <pc:sldMk cId="952363708" sldId="265"/>
        </pc:sldMkLst>
      </pc:sldChg>
      <pc:sldChg chg="delSp modSp del mod">
        <pc:chgData name="Edson Bila Dos Santos Junior" userId="e41d22edaa7afa31" providerId="LiveId" clId="{9A044E7C-EDD7-4B75-873E-CB410DEF775B}" dt="2022-04-22T21:49:53.955" v="215" actId="47"/>
        <pc:sldMkLst>
          <pc:docMk/>
          <pc:sldMk cId="1310739864" sldId="266"/>
        </pc:sldMkLst>
        <pc:spChg chg="del mod">
          <ac:chgData name="Edson Bila Dos Santos Junior" userId="e41d22edaa7afa31" providerId="LiveId" clId="{9A044E7C-EDD7-4B75-873E-CB410DEF775B}" dt="2022-04-22T21:47:45.566" v="189" actId="478"/>
          <ac:spMkLst>
            <pc:docMk/>
            <pc:sldMk cId="1310739864" sldId="266"/>
            <ac:spMk id="5" creationId="{FEBE1B82-D59C-4919-8422-5D0EF15A7255}"/>
          </ac:spMkLst>
        </pc:spChg>
        <pc:picChg chg="mod">
          <ac:chgData name="Edson Bila Dos Santos Junior" userId="e41d22edaa7afa31" providerId="LiveId" clId="{9A044E7C-EDD7-4B75-873E-CB410DEF775B}" dt="2022-04-22T21:47:42.363" v="188" actId="1076"/>
          <ac:picMkLst>
            <pc:docMk/>
            <pc:sldMk cId="1310739864" sldId="266"/>
            <ac:picMk id="7" creationId="{554DE676-468F-489E-BCDD-9555BC7FCC34}"/>
          </ac:picMkLst>
        </pc:picChg>
        <pc:picChg chg="mod">
          <ac:chgData name="Edson Bila Dos Santos Junior" userId="e41d22edaa7afa31" providerId="LiveId" clId="{9A044E7C-EDD7-4B75-873E-CB410DEF775B}" dt="2022-04-22T21:47:42.363" v="188" actId="1076"/>
          <ac:picMkLst>
            <pc:docMk/>
            <pc:sldMk cId="1310739864" sldId="266"/>
            <ac:picMk id="9" creationId="{44D7EE39-24D7-4FF5-9308-05A465588B16}"/>
          </ac:picMkLst>
        </pc:picChg>
      </pc:sldChg>
      <pc:sldChg chg="del">
        <pc:chgData name="Edson Bila Dos Santos Junior" userId="e41d22edaa7afa31" providerId="LiveId" clId="{9A044E7C-EDD7-4B75-873E-CB410DEF775B}" dt="2022-04-22T22:02:34.415" v="380" actId="47"/>
        <pc:sldMkLst>
          <pc:docMk/>
          <pc:sldMk cId="2956070185" sldId="267"/>
        </pc:sldMkLst>
      </pc:sldChg>
      <pc:sldChg chg="del">
        <pc:chgData name="Edson Bila Dos Santos Junior" userId="e41d22edaa7afa31" providerId="LiveId" clId="{9A044E7C-EDD7-4B75-873E-CB410DEF775B}" dt="2022-04-22T22:07:33.605" v="443" actId="47"/>
        <pc:sldMkLst>
          <pc:docMk/>
          <pc:sldMk cId="88011388" sldId="268"/>
        </pc:sldMkLst>
      </pc:sldChg>
      <pc:sldChg chg="del">
        <pc:chgData name="Edson Bila Dos Santos Junior" userId="e41d22edaa7afa31" providerId="LiveId" clId="{9A044E7C-EDD7-4B75-873E-CB410DEF775B}" dt="2022-04-22T21:47:36" v="187" actId="47"/>
        <pc:sldMkLst>
          <pc:docMk/>
          <pc:sldMk cId="1929346968" sldId="269"/>
        </pc:sldMkLst>
      </pc:sldChg>
      <pc:sldChg chg="modSp del mod">
        <pc:chgData name="Edson Bila Dos Santos Junior" userId="e41d22edaa7afa31" providerId="LiveId" clId="{9A044E7C-EDD7-4B75-873E-CB410DEF775B}" dt="2022-04-22T21:57:31.494" v="289" actId="47"/>
        <pc:sldMkLst>
          <pc:docMk/>
          <pc:sldMk cId="1560507511" sldId="270"/>
        </pc:sldMkLst>
        <pc:picChg chg="mod">
          <ac:chgData name="Edson Bila Dos Santos Junior" userId="e41d22edaa7afa31" providerId="LiveId" clId="{9A044E7C-EDD7-4B75-873E-CB410DEF775B}" dt="2022-04-22T21:50:07.499" v="216" actId="1076"/>
          <ac:picMkLst>
            <pc:docMk/>
            <pc:sldMk cId="1560507511" sldId="270"/>
            <ac:picMk id="10" creationId="{54FC9BE5-B964-49B1-970F-91B79C35FB53}"/>
          </ac:picMkLst>
        </pc:picChg>
      </pc:sldChg>
      <pc:sldChg chg="del">
        <pc:chgData name="Edson Bila Dos Santos Junior" userId="e41d22edaa7afa31" providerId="LiveId" clId="{9A044E7C-EDD7-4B75-873E-CB410DEF775B}" dt="2022-04-22T22:09:50.424" v="463" actId="47"/>
        <pc:sldMkLst>
          <pc:docMk/>
          <pc:sldMk cId="1212201168" sldId="271"/>
        </pc:sldMkLst>
      </pc:sldChg>
      <pc:sldChg chg="del">
        <pc:chgData name="Edson Bila Dos Santos Junior" userId="e41d22edaa7afa31" providerId="LiveId" clId="{9A044E7C-EDD7-4B75-873E-CB410DEF775B}" dt="2022-04-22T22:12:19.646" v="478" actId="47"/>
        <pc:sldMkLst>
          <pc:docMk/>
          <pc:sldMk cId="2401479603" sldId="272"/>
        </pc:sldMkLst>
      </pc:sldChg>
      <pc:sldChg chg="del">
        <pc:chgData name="Edson Bila Dos Santos Junior" userId="e41d22edaa7afa31" providerId="LiveId" clId="{9A044E7C-EDD7-4B75-873E-CB410DEF775B}" dt="2022-04-22T22:18:10.324" v="518" actId="47"/>
        <pc:sldMkLst>
          <pc:docMk/>
          <pc:sldMk cId="135956051" sldId="273"/>
        </pc:sldMkLst>
      </pc:sldChg>
      <pc:sldChg chg="del">
        <pc:chgData name="Edson Bila Dos Santos Junior" userId="e41d22edaa7afa31" providerId="LiveId" clId="{9A044E7C-EDD7-4B75-873E-CB410DEF775B}" dt="2022-04-22T22:21:20.914" v="566" actId="47"/>
        <pc:sldMkLst>
          <pc:docMk/>
          <pc:sldMk cId="115631077" sldId="274"/>
        </pc:sldMkLst>
      </pc:sldChg>
      <pc:sldChg chg="del">
        <pc:chgData name="Edson Bila Dos Santos Junior" userId="e41d22edaa7afa31" providerId="LiveId" clId="{9A044E7C-EDD7-4B75-873E-CB410DEF775B}" dt="2022-04-22T22:24:21.404" v="597" actId="47"/>
        <pc:sldMkLst>
          <pc:docMk/>
          <pc:sldMk cId="1669289156" sldId="275"/>
        </pc:sldMkLst>
      </pc:sldChg>
      <pc:sldChg chg="del">
        <pc:chgData name="Edson Bila Dos Santos Junior" userId="e41d22edaa7afa31" providerId="LiveId" clId="{9A044E7C-EDD7-4B75-873E-CB410DEF775B}" dt="2022-04-22T22:28:08.094" v="644" actId="47"/>
        <pc:sldMkLst>
          <pc:docMk/>
          <pc:sldMk cId="2348511970" sldId="276"/>
        </pc:sldMkLst>
      </pc:sldChg>
      <pc:sldChg chg="del">
        <pc:chgData name="Edson Bila Dos Santos Junior" userId="e41d22edaa7afa31" providerId="LiveId" clId="{9A044E7C-EDD7-4B75-873E-CB410DEF775B}" dt="2022-04-22T22:31:25.899" v="681" actId="47"/>
        <pc:sldMkLst>
          <pc:docMk/>
          <pc:sldMk cId="765312022" sldId="277"/>
        </pc:sldMkLst>
      </pc:sldChg>
      <pc:sldChg chg="del">
        <pc:chgData name="Edson Bila Dos Santos Junior" userId="e41d22edaa7afa31" providerId="LiveId" clId="{9A044E7C-EDD7-4B75-873E-CB410DEF775B}" dt="2022-04-22T22:35:35.498" v="722" actId="47"/>
        <pc:sldMkLst>
          <pc:docMk/>
          <pc:sldMk cId="786982766" sldId="278"/>
        </pc:sldMkLst>
      </pc:sldChg>
      <pc:sldChg chg="del">
        <pc:chgData name="Edson Bila Dos Santos Junior" userId="e41d22edaa7afa31" providerId="LiveId" clId="{9A044E7C-EDD7-4B75-873E-CB410DEF775B}" dt="2022-04-22T22:38:34.042" v="762" actId="47"/>
        <pc:sldMkLst>
          <pc:docMk/>
          <pc:sldMk cId="3429597352" sldId="279"/>
        </pc:sldMkLst>
      </pc:sldChg>
      <pc:sldChg chg="del">
        <pc:chgData name="Edson Bila Dos Santos Junior" userId="e41d22edaa7afa31" providerId="LiveId" clId="{9A044E7C-EDD7-4B75-873E-CB410DEF775B}" dt="2022-04-22T22:41:57.207" v="802" actId="47"/>
        <pc:sldMkLst>
          <pc:docMk/>
          <pc:sldMk cId="112965473" sldId="280"/>
        </pc:sldMkLst>
      </pc:sldChg>
      <pc:sldChg chg="modSp del mod">
        <pc:chgData name="Edson Bila Dos Santos Junior" userId="e41d22edaa7afa31" providerId="LiveId" clId="{9A044E7C-EDD7-4B75-873E-CB410DEF775B}" dt="2022-04-22T22:45:55.733" v="844" actId="47"/>
        <pc:sldMkLst>
          <pc:docMk/>
          <pc:sldMk cId="3023931012" sldId="281"/>
        </pc:sldMkLst>
        <pc:spChg chg="mod">
          <ac:chgData name="Edson Bila Dos Santos Junior" userId="e41d22edaa7afa31" providerId="LiveId" clId="{9A044E7C-EDD7-4B75-873E-CB410DEF775B}" dt="2022-04-22T22:44:28.038" v="826" actId="5793"/>
          <ac:spMkLst>
            <pc:docMk/>
            <pc:sldMk cId="3023931012" sldId="281"/>
            <ac:spMk id="3" creationId="{13451EB2-4263-448A-A29F-009106C4DD35}"/>
          </ac:spMkLst>
        </pc:spChg>
      </pc:sldChg>
      <pc:sldChg chg="del">
        <pc:chgData name="Edson Bila Dos Santos Junior" userId="e41d22edaa7afa31" providerId="LiveId" clId="{9A044E7C-EDD7-4B75-873E-CB410DEF775B}" dt="2022-04-22T22:48:11.089" v="874" actId="47"/>
        <pc:sldMkLst>
          <pc:docMk/>
          <pc:sldMk cId="1295563032" sldId="282"/>
        </pc:sldMkLst>
      </pc:sldChg>
      <pc:sldChg chg="del">
        <pc:chgData name="Edson Bila Dos Santos Junior" userId="e41d22edaa7afa31" providerId="LiveId" clId="{9A044E7C-EDD7-4B75-873E-CB410DEF775B}" dt="2022-04-22T22:49:49.003" v="896" actId="47"/>
        <pc:sldMkLst>
          <pc:docMk/>
          <pc:sldMk cId="1217805285" sldId="283"/>
        </pc:sldMkLst>
      </pc:sldChg>
      <pc:sldChg chg="del">
        <pc:chgData name="Edson Bila Dos Santos Junior" userId="e41d22edaa7afa31" providerId="LiveId" clId="{9A044E7C-EDD7-4B75-873E-CB410DEF775B}" dt="2022-04-22T22:59:39.695" v="947" actId="47"/>
        <pc:sldMkLst>
          <pc:docMk/>
          <pc:sldMk cId="3024541282" sldId="284"/>
        </pc:sldMkLst>
      </pc:sldChg>
      <pc:sldChg chg="modSp del mod">
        <pc:chgData name="Edson Bila Dos Santos Junior" userId="e41d22edaa7afa31" providerId="LiveId" clId="{9A044E7C-EDD7-4B75-873E-CB410DEF775B}" dt="2022-04-22T23:02:43.462" v="974" actId="47"/>
        <pc:sldMkLst>
          <pc:docMk/>
          <pc:sldMk cId="2348385137" sldId="285"/>
        </pc:sldMkLst>
        <pc:spChg chg="mod">
          <ac:chgData name="Edson Bila Dos Santos Junior" userId="e41d22edaa7afa31" providerId="LiveId" clId="{9A044E7C-EDD7-4B75-873E-CB410DEF775B}" dt="2022-04-22T23:00:40.335" v="966" actId="21"/>
          <ac:spMkLst>
            <pc:docMk/>
            <pc:sldMk cId="2348385137" sldId="285"/>
            <ac:spMk id="3" creationId="{13451EB2-4263-448A-A29F-009106C4DD35}"/>
          </ac:spMkLst>
        </pc:spChg>
      </pc:sldChg>
      <pc:sldChg chg="del">
        <pc:chgData name="Edson Bila Dos Santos Junior" userId="e41d22edaa7afa31" providerId="LiveId" clId="{9A044E7C-EDD7-4B75-873E-CB410DEF775B}" dt="2022-04-22T23:09:10.126" v="1020" actId="47"/>
        <pc:sldMkLst>
          <pc:docMk/>
          <pc:sldMk cId="341420072" sldId="286"/>
        </pc:sldMkLst>
      </pc:sldChg>
      <pc:sldChg chg="addSp delSp modSp del mod">
        <pc:chgData name="Edson Bila Dos Santos Junior" userId="e41d22edaa7afa31" providerId="LiveId" clId="{9A044E7C-EDD7-4B75-873E-CB410DEF775B}" dt="2022-04-22T23:13:19.480" v="1048" actId="47"/>
        <pc:sldMkLst>
          <pc:docMk/>
          <pc:sldMk cId="136117762" sldId="287"/>
        </pc:sldMkLst>
        <pc:spChg chg="add mod">
          <ac:chgData name="Edson Bila Dos Santos Junior" userId="e41d22edaa7afa31" providerId="LiveId" clId="{9A044E7C-EDD7-4B75-873E-CB410DEF775B}" dt="2022-04-22T23:09:48.088" v="1031" actId="21"/>
          <ac:spMkLst>
            <pc:docMk/>
            <pc:sldMk cId="136117762" sldId="287"/>
            <ac:spMk id="4" creationId="{24BFA88F-7C00-4041-8A27-2073C873CFFA}"/>
          </ac:spMkLst>
        </pc:spChg>
        <pc:spChg chg="del">
          <ac:chgData name="Edson Bila Dos Santos Junior" userId="e41d22edaa7afa31" providerId="LiveId" clId="{9A044E7C-EDD7-4B75-873E-CB410DEF775B}" dt="2022-04-22T23:09:48.088" v="1031" actId="21"/>
          <ac:spMkLst>
            <pc:docMk/>
            <pc:sldMk cId="136117762" sldId="287"/>
            <ac:spMk id="7" creationId="{8FC84ED5-F0B3-2DA4-B296-2456FE38FAA1}"/>
          </ac:spMkLst>
        </pc:spChg>
        <pc:picChg chg="del">
          <ac:chgData name="Edson Bila Dos Santos Junior" userId="e41d22edaa7afa31" providerId="LiveId" clId="{9A044E7C-EDD7-4B75-873E-CB410DEF775B}" dt="2022-04-22T23:09:48.088" v="1031" actId="21"/>
          <ac:picMkLst>
            <pc:docMk/>
            <pc:sldMk cId="136117762" sldId="287"/>
            <ac:picMk id="6" creationId="{39F4364E-8C21-D017-B4BA-F39D6E0F5934}"/>
          </ac:picMkLst>
        </pc:picChg>
      </pc:sldChg>
      <pc:sldChg chg="del">
        <pc:chgData name="Edson Bila Dos Santos Junior" userId="e41d22edaa7afa31" providerId="LiveId" clId="{9A044E7C-EDD7-4B75-873E-CB410DEF775B}" dt="2022-04-22T23:16:47.652" v="1115" actId="47"/>
        <pc:sldMkLst>
          <pc:docMk/>
          <pc:sldMk cId="4204513526" sldId="288"/>
        </pc:sldMkLst>
      </pc:sldChg>
      <pc:sldChg chg="del">
        <pc:chgData name="Edson Bila Dos Santos Junior" userId="e41d22edaa7afa31" providerId="LiveId" clId="{9A044E7C-EDD7-4B75-873E-CB410DEF775B}" dt="2022-04-22T23:19:02.887" v="1150" actId="47"/>
        <pc:sldMkLst>
          <pc:docMk/>
          <pc:sldMk cId="3626307275" sldId="289"/>
        </pc:sldMkLst>
      </pc:sldChg>
      <pc:sldChg chg="modSp del mod">
        <pc:chgData name="Edson Bila Dos Santos Junior" userId="e41d22edaa7afa31" providerId="LiveId" clId="{9A044E7C-EDD7-4B75-873E-CB410DEF775B}" dt="2022-04-22T23:25:50.285" v="1201" actId="47"/>
        <pc:sldMkLst>
          <pc:docMk/>
          <pc:sldMk cId="3074414194" sldId="290"/>
        </pc:sldMkLst>
        <pc:spChg chg="mod">
          <ac:chgData name="Edson Bila Dos Santos Junior" userId="e41d22edaa7afa31" providerId="LiveId" clId="{9A044E7C-EDD7-4B75-873E-CB410DEF775B}" dt="2022-04-22T23:20:49.290" v="1159" actId="15"/>
          <ac:spMkLst>
            <pc:docMk/>
            <pc:sldMk cId="3074414194" sldId="290"/>
            <ac:spMk id="7" creationId="{8FC84ED5-F0B3-2DA4-B296-2456FE38FAA1}"/>
          </ac:spMkLst>
        </pc:spChg>
      </pc:sldChg>
      <pc:sldChg chg="del">
        <pc:chgData name="Edson Bila Dos Santos Junior" userId="e41d22edaa7afa31" providerId="LiveId" clId="{9A044E7C-EDD7-4B75-873E-CB410DEF775B}" dt="2022-04-22T23:27:33.548" v="1225" actId="47"/>
        <pc:sldMkLst>
          <pc:docMk/>
          <pc:sldMk cId="3535799916" sldId="291"/>
        </pc:sldMkLst>
      </pc:sldChg>
      <pc:sldChg chg="del">
        <pc:chgData name="Edson Bila Dos Santos Junior" userId="e41d22edaa7afa31" providerId="LiveId" clId="{9A044E7C-EDD7-4B75-873E-CB410DEF775B}" dt="2022-04-22T23:28:52.267" v="1246" actId="47"/>
        <pc:sldMkLst>
          <pc:docMk/>
          <pc:sldMk cId="3417004779" sldId="292"/>
        </pc:sldMkLst>
      </pc:sldChg>
      <pc:sldChg chg="del">
        <pc:chgData name="Edson Bila Dos Santos Junior" userId="e41d22edaa7afa31" providerId="LiveId" clId="{9A044E7C-EDD7-4B75-873E-CB410DEF775B}" dt="2022-04-22T23:29:51.034" v="1257" actId="47"/>
        <pc:sldMkLst>
          <pc:docMk/>
          <pc:sldMk cId="671728144" sldId="293"/>
        </pc:sldMkLst>
      </pc:sldChg>
      <pc:sldChg chg="del">
        <pc:chgData name="Edson Bila Dos Santos Junior" userId="e41d22edaa7afa31" providerId="LiveId" clId="{9A044E7C-EDD7-4B75-873E-CB410DEF775B}" dt="2022-04-22T23:35:08.941" v="1338" actId="47"/>
        <pc:sldMkLst>
          <pc:docMk/>
          <pc:sldMk cId="996231250" sldId="294"/>
        </pc:sldMkLst>
      </pc:sldChg>
      <pc:sldChg chg="modSp mod">
        <pc:chgData name="Edson Bila Dos Santos Junior" userId="e41d22edaa7afa31" providerId="LiveId" clId="{9A044E7C-EDD7-4B75-873E-CB410DEF775B}" dt="2022-04-22T23:53:57.496" v="1517"/>
        <pc:sldMkLst>
          <pc:docMk/>
          <pc:sldMk cId="1068324842" sldId="295"/>
        </pc:sldMkLst>
        <pc:spChg chg="mod">
          <ac:chgData name="Edson Bila Dos Santos Junior" userId="e41d22edaa7afa31" providerId="LiveId" clId="{9A044E7C-EDD7-4B75-873E-CB410DEF775B}" dt="2022-04-22T23:53:57.496" v="1517"/>
          <ac:spMkLst>
            <pc:docMk/>
            <pc:sldMk cId="1068324842" sldId="295"/>
            <ac:spMk id="21" creationId="{B4AE4D9F-1FE7-4677-BDCC-EE99A819BC10}"/>
          </ac:spMkLst>
        </pc:spChg>
      </pc:sldChg>
      <pc:sldChg chg="modSp mod">
        <pc:chgData name="Edson Bila Dos Santos Junior" userId="e41d22edaa7afa31" providerId="LiveId" clId="{9A044E7C-EDD7-4B75-873E-CB410DEF775B}" dt="2022-04-22T23:53:51.319" v="1515"/>
        <pc:sldMkLst>
          <pc:docMk/>
          <pc:sldMk cId="447722347" sldId="296"/>
        </pc:sldMkLst>
        <pc:spChg chg="mod">
          <ac:chgData name="Edson Bila Dos Santos Junior" userId="e41d22edaa7afa31" providerId="LiveId" clId="{9A044E7C-EDD7-4B75-873E-CB410DEF775B}" dt="2022-04-22T23:53:51.319" v="1515"/>
          <ac:spMkLst>
            <pc:docMk/>
            <pc:sldMk cId="447722347" sldId="296"/>
            <ac:spMk id="2" creationId="{760A4D5B-3410-4560-95D0-B96C63F0F72D}"/>
          </ac:spMkLst>
        </pc:spChg>
      </pc:sldChg>
      <pc:sldChg chg="modSp mod">
        <pc:chgData name="Edson Bila Dos Santos Junior" userId="e41d22edaa7afa31" providerId="LiveId" clId="{9A044E7C-EDD7-4B75-873E-CB410DEF775B}" dt="2022-04-22T23:53:45.320" v="1513"/>
        <pc:sldMkLst>
          <pc:docMk/>
          <pc:sldMk cId="1537516073" sldId="297"/>
        </pc:sldMkLst>
        <pc:spChg chg="mod">
          <ac:chgData name="Edson Bila Dos Santos Junior" userId="e41d22edaa7afa31" providerId="LiveId" clId="{9A044E7C-EDD7-4B75-873E-CB410DEF775B}" dt="2022-04-22T23:53:45.320" v="1513"/>
          <ac:spMkLst>
            <pc:docMk/>
            <pc:sldMk cId="1537516073" sldId="297"/>
            <ac:spMk id="2" creationId="{760A4D5B-3410-4560-95D0-B96C63F0F72D}"/>
          </ac:spMkLst>
        </pc:spChg>
      </pc:sldChg>
      <pc:sldChg chg="del">
        <pc:chgData name="Edson Bila Dos Santos Junior" userId="e41d22edaa7afa31" providerId="LiveId" clId="{9A044E7C-EDD7-4B75-873E-CB410DEF775B}" dt="2022-04-22T21:15:50.381" v="1" actId="47"/>
        <pc:sldMkLst>
          <pc:docMk/>
          <pc:sldMk cId="2817590554" sldId="298"/>
        </pc:sldMkLst>
      </pc:sldChg>
      <pc:sldChg chg="modSp mod">
        <pc:chgData name="Edson Bila Dos Santos Junior" userId="e41d22edaa7afa31" providerId="LiveId" clId="{9A044E7C-EDD7-4B75-873E-CB410DEF775B}" dt="2022-04-22T23:53:32.519" v="1509" actId="255"/>
        <pc:sldMkLst>
          <pc:docMk/>
          <pc:sldMk cId="2083890523" sldId="299"/>
        </pc:sldMkLst>
        <pc:spChg chg="mod">
          <ac:chgData name="Edson Bila Dos Santos Junior" userId="e41d22edaa7afa31" providerId="LiveId" clId="{9A044E7C-EDD7-4B75-873E-CB410DEF775B}" dt="2022-04-22T23:53:32.519" v="1509" actId="255"/>
          <ac:spMkLst>
            <pc:docMk/>
            <pc:sldMk cId="2083890523" sldId="299"/>
            <ac:spMk id="2" creationId="{760A4D5B-3410-4560-95D0-B96C63F0F72D}"/>
          </ac:spMkLst>
        </pc:spChg>
        <pc:spChg chg="mod">
          <ac:chgData name="Edson Bila Dos Santos Junior" userId="e41d22edaa7afa31" providerId="LiveId" clId="{9A044E7C-EDD7-4B75-873E-CB410DEF775B}" dt="2022-04-22T23:39:21.598" v="1365" actId="12"/>
          <ac:spMkLst>
            <pc:docMk/>
            <pc:sldMk cId="2083890523" sldId="299"/>
            <ac:spMk id="6" creationId="{B2C32B0F-5954-4353-8673-30A46BEC2283}"/>
          </ac:spMkLst>
        </pc:spChg>
        <pc:spChg chg="mod">
          <ac:chgData name="Edson Bila Dos Santos Junior" userId="e41d22edaa7afa31" providerId="LiveId" clId="{9A044E7C-EDD7-4B75-873E-CB410DEF775B}" dt="2022-04-22T23:39:02.417" v="1360" actId="122"/>
          <ac:spMkLst>
            <pc:docMk/>
            <pc:sldMk cId="2083890523" sldId="299"/>
            <ac:spMk id="11" creationId="{2F9096BD-04D2-4400-A472-A281B2A23896}"/>
          </ac:spMkLst>
        </pc:spChg>
      </pc:sldChg>
      <pc:sldChg chg="modSp mod">
        <pc:chgData name="Edson Bila Dos Santos Junior" userId="e41d22edaa7afa31" providerId="LiveId" clId="{9A044E7C-EDD7-4B75-873E-CB410DEF775B}" dt="2022-04-22T23:53:40.186" v="1511"/>
        <pc:sldMkLst>
          <pc:docMk/>
          <pc:sldMk cId="3210644547" sldId="300"/>
        </pc:sldMkLst>
        <pc:spChg chg="mod">
          <ac:chgData name="Edson Bila Dos Santos Junior" userId="e41d22edaa7afa31" providerId="LiveId" clId="{9A044E7C-EDD7-4B75-873E-CB410DEF775B}" dt="2022-04-22T23:53:40.186" v="1511"/>
          <ac:spMkLst>
            <pc:docMk/>
            <pc:sldMk cId="3210644547" sldId="300"/>
            <ac:spMk id="2" creationId="{760A4D5B-3410-4560-95D0-B96C63F0F72D}"/>
          </ac:spMkLst>
        </pc:spChg>
      </pc:sldChg>
      <pc:sldChg chg="del">
        <pc:chgData name="Edson Bila Dos Santos Junior" userId="e41d22edaa7afa31" providerId="LiveId" clId="{9A044E7C-EDD7-4B75-873E-CB410DEF775B}" dt="2022-04-22T21:15:48.138" v="0" actId="47"/>
        <pc:sldMkLst>
          <pc:docMk/>
          <pc:sldMk cId="3368363956" sldId="301"/>
        </pc:sldMkLst>
      </pc:sldChg>
      <pc:sldChg chg="modSp mod">
        <pc:chgData name="Edson Bila Dos Santos Junior" userId="e41d22edaa7afa31" providerId="LiveId" clId="{9A044E7C-EDD7-4B75-873E-CB410DEF775B}" dt="2022-04-22T23:52:31.140" v="1495" actId="207"/>
        <pc:sldMkLst>
          <pc:docMk/>
          <pc:sldMk cId="2452067736" sldId="302"/>
        </pc:sldMkLst>
        <pc:spChg chg="mod">
          <ac:chgData name="Edson Bila Dos Santos Junior" userId="e41d22edaa7afa31" providerId="LiveId" clId="{9A044E7C-EDD7-4B75-873E-CB410DEF775B}" dt="2022-04-22T23:52:31.140" v="1495" actId="207"/>
          <ac:spMkLst>
            <pc:docMk/>
            <pc:sldMk cId="2452067736" sldId="302"/>
            <ac:spMk id="2" creationId="{760A4D5B-3410-4560-95D0-B96C63F0F72D}"/>
          </ac:spMkLst>
        </pc:spChg>
        <pc:spChg chg="mod">
          <ac:chgData name="Edson Bila Dos Santos Junior" userId="e41d22edaa7afa31" providerId="LiveId" clId="{9A044E7C-EDD7-4B75-873E-CB410DEF775B}" dt="2022-04-22T23:40:06.180" v="1369" actId="12"/>
          <ac:spMkLst>
            <pc:docMk/>
            <pc:sldMk cId="2452067736" sldId="302"/>
            <ac:spMk id="6" creationId="{DDC2E4DD-C864-4CF7-8BA4-5A3D0838D5DE}"/>
          </ac:spMkLst>
        </pc:spChg>
      </pc:sldChg>
      <pc:sldChg chg="modSp mod">
        <pc:chgData name="Edson Bila Dos Santos Junior" userId="e41d22edaa7afa31" providerId="LiveId" clId="{9A044E7C-EDD7-4B75-873E-CB410DEF775B}" dt="2022-04-22T23:52:56.122" v="1500" actId="207"/>
        <pc:sldMkLst>
          <pc:docMk/>
          <pc:sldMk cId="1999651123" sldId="303"/>
        </pc:sldMkLst>
        <pc:spChg chg="mod">
          <ac:chgData name="Edson Bila Dos Santos Junior" userId="e41d22edaa7afa31" providerId="LiveId" clId="{9A044E7C-EDD7-4B75-873E-CB410DEF775B}" dt="2022-04-22T23:52:56.122" v="1500" actId="207"/>
          <ac:spMkLst>
            <pc:docMk/>
            <pc:sldMk cId="1999651123" sldId="303"/>
            <ac:spMk id="2" creationId="{760A4D5B-3410-4560-95D0-B96C63F0F72D}"/>
          </ac:spMkLst>
        </pc:spChg>
      </pc:sldChg>
      <pc:sldChg chg="addSp delSp modSp add mod">
        <pc:chgData name="Edson Bila Dos Santos Junior" userId="e41d22edaa7afa31" providerId="LiveId" clId="{9A044E7C-EDD7-4B75-873E-CB410DEF775B}" dt="2022-04-22T23:52:35.218" v="1496" actId="207"/>
        <pc:sldMkLst>
          <pc:docMk/>
          <pc:sldMk cId="2165595329" sldId="304"/>
        </pc:sldMkLst>
        <pc:spChg chg="mod">
          <ac:chgData name="Edson Bila Dos Santos Junior" userId="e41d22edaa7afa31" providerId="LiveId" clId="{9A044E7C-EDD7-4B75-873E-CB410DEF775B}" dt="2022-04-22T23:52:35.218" v="1496" actId="207"/>
          <ac:spMkLst>
            <pc:docMk/>
            <pc:sldMk cId="2165595329" sldId="304"/>
            <ac:spMk id="2" creationId="{760A4D5B-3410-4560-95D0-B96C63F0F72D}"/>
          </ac:spMkLst>
        </pc:spChg>
        <pc:spChg chg="add del mod">
          <ac:chgData name="Edson Bila Dos Santos Junior" userId="e41d22edaa7afa31" providerId="LiveId" clId="{9A044E7C-EDD7-4B75-873E-CB410DEF775B}" dt="2022-04-22T21:16:21.190" v="5" actId="478"/>
          <ac:spMkLst>
            <pc:docMk/>
            <pc:sldMk cId="2165595329" sldId="304"/>
            <ac:spMk id="5" creationId="{36F59509-0B00-453B-B9D9-A3FFC08F61CC}"/>
          </ac:spMkLst>
        </pc:spChg>
        <pc:spChg chg="del mod">
          <ac:chgData name="Edson Bila Dos Santos Junior" userId="e41d22edaa7afa31" providerId="LiveId" clId="{9A044E7C-EDD7-4B75-873E-CB410DEF775B}" dt="2022-04-22T21:16:16.702" v="4" actId="478"/>
          <ac:spMkLst>
            <pc:docMk/>
            <pc:sldMk cId="2165595329" sldId="304"/>
            <ac:spMk id="6" creationId="{DDC2E4DD-C864-4CF7-8BA4-5A3D0838D5DE}"/>
          </ac:spMkLst>
        </pc:spChg>
        <pc:spChg chg="mod">
          <ac:chgData name="Edson Bila Dos Santos Junior" userId="e41d22edaa7afa31" providerId="LiveId" clId="{9A044E7C-EDD7-4B75-873E-CB410DEF775B}" dt="2022-04-22T23:52:13.339" v="1490" actId="20578"/>
          <ac:spMkLst>
            <pc:docMk/>
            <pc:sldMk cId="2165595329" sldId="304"/>
            <ac:spMk id="11" creationId="{09C82728-6F16-4B02-8002-8BA8655BAF26}"/>
          </ac:spMkLst>
        </pc:spChg>
        <pc:spChg chg="add mod">
          <ac:chgData name="Edson Bila Dos Santos Junior" userId="e41d22edaa7afa31" providerId="LiveId" clId="{9A044E7C-EDD7-4B75-873E-CB410DEF775B}" dt="2022-04-22T21:44:40.538" v="160" actId="20577"/>
          <ac:spMkLst>
            <pc:docMk/>
            <pc:sldMk cId="2165595329" sldId="304"/>
            <ac:spMk id="16" creationId="{294E7452-1A75-4421-8A99-694A0B0BA55D}"/>
          </ac:spMkLst>
        </pc:spChg>
        <pc:grpChg chg="add del mod">
          <ac:chgData name="Edson Bila Dos Santos Junior" userId="e41d22edaa7afa31" providerId="LiveId" clId="{9A044E7C-EDD7-4B75-873E-CB410DEF775B}" dt="2022-04-22T21:29:11.972" v="45" actId="478"/>
          <ac:grpSpMkLst>
            <pc:docMk/>
            <pc:sldMk cId="2165595329" sldId="304"/>
            <ac:grpSpMk id="7" creationId="{D6DD38B6-20A4-4A9C-95BF-C272D5F72A9A}"/>
          </ac:grpSpMkLst>
        </pc:grpChg>
        <pc:grpChg chg="add del mod">
          <ac:chgData name="Edson Bila Dos Santos Junior" userId="e41d22edaa7afa31" providerId="LiveId" clId="{9A044E7C-EDD7-4B75-873E-CB410DEF775B}" dt="2022-04-22T21:29:10.519" v="44"/>
          <ac:grpSpMkLst>
            <pc:docMk/>
            <pc:sldMk cId="2165595329" sldId="304"/>
            <ac:grpSpMk id="19" creationId="{1B6039D9-9653-4CFC-B203-C11E1F5D1F8B}"/>
          </ac:grpSpMkLst>
        </pc:grpChg>
        <pc:grpChg chg="add del mod">
          <ac:chgData name="Edson Bila Dos Santos Junior" userId="e41d22edaa7afa31" providerId="LiveId" clId="{9A044E7C-EDD7-4B75-873E-CB410DEF775B}" dt="2022-04-22T21:29:46.472" v="52" actId="478"/>
          <ac:grpSpMkLst>
            <pc:docMk/>
            <pc:sldMk cId="2165595329" sldId="304"/>
            <ac:grpSpMk id="22" creationId="{A4D92F2B-7EBB-45FA-ADE6-EBE232B69A21}"/>
          </ac:grpSpMkLst>
        </pc:grpChg>
        <pc:picChg chg="del">
          <ac:chgData name="Edson Bila Dos Santos Junior" userId="e41d22edaa7afa31" providerId="LiveId" clId="{9A044E7C-EDD7-4B75-873E-CB410DEF775B}" dt="2022-04-22T21:16:25.148" v="7" actId="478"/>
          <ac:picMkLst>
            <pc:docMk/>
            <pc:sldMk cId="2165595329" sldId="304"/>
            <ac:picMk id="9" creationId="{E2042FB8-5E24-4032-B10F-DBECB7E5F1EF}"/>
          </ac:picMkLst>
        </pc:picChg>
        <pc:picChg chg="del">
          <ac:chgData name="Edson Bila Dos Santos Junior" userId="e41d22edaa7afa31" providerId="LiveId" clId="{9A044E7C-EDD7-4B75-873E-CB410DEF775B}" dt="2022-04-22T21:16:22.914" v="6" actId="478"/>
          <ac:picMkLst>
            <pc:docMk/>
            <pc:sldMk cId="2165595329" sldId="304"/>
            <ac:picMk id="10" creationId="{222A10DB-C555-46F5-9F81-854E18735E28}"/>
          </ac:picMkLst>
        </pc:picChg>
        <pc:picChg chg="add mod modCrop">
          <ac:chgData name="Edson Bila Dos Santos Junior" userId="e41d22edaa7afa31" providerId="LiveId" clId="{9A044E7C-EDD7-4B75-873E-CB410DEF775B}" dt="2022-04-22T21:28:58.138" v="39" actId="207"/>
          <ac:picMkLst>
            <pc:docMk/>
            <pc:sldMk cId="2165595329" sldId="304"/>
            <ac:picMk id="17" creationId="{8D0E2310-8F05-4FA3-892A-DA2F61BFB59B}"/>
          </ac:picMkLst>
        </pc:picChg>
        <pc:picChg chg="add mod modCrop">
          <ac:chgData name="Edson Bila Dos Santos Junior" userId="e41d22edaa7afa31" providerId="LiveId" clId="{9A044E7C-EDD7-4B75-873E-CB410DEF775B}" dt="2022-04-22T21:28:58.138" v="39" actId="207"/>
          <ac:picMkLst>
            <pc:docMk/>
            <pc:sldMk cId="2165595329" sldId="304"/>
            <ac:picMk id="18" creationId="{765F5E5B-5657-45CF-8B43-33B0459CB2DE}"/>
          </ac:picMkLst>
        </pc:picChg>
        <pc:picChg chg="mod">
          <ac:chgData name="Edson Bila Dos Santos Junior" userId="e41d22edaa7afa31" providerId="LiveId" clId="{9A044E7C-EDD7-4B75-873E-CB410DEF775B}" dt="2022-04-22T21:29:03.686" v="41"/>
          <ac:picMkLst>
            <pc:docMk/>
            <pc:sldMk cId="2165595329" sldId="304"/>
            <ac:picMk id="20" creationId="{EFF98292-0607-442F-B43D-C8F65721AB75}"/>
          </ac:picMkLst>
        </pc:picChg>
        <pc:picChg chg="mod">
          <ac:chgData name="Edson Bila Dos Santos Junior" userId="e41d22edaa7afa31" providerId="LiveId" clId="{9A044E7C-EDD7-4B75-873E-CB410DEF775B}" dt="2022-04-22T21:29:03.686" v="41"/>
          <ac:picMkLst>
            <pc:docMk/>
            <pc:sldMk cId="2165595329" sldId="304"/>
            <ac:picMk id="21" creationId="{0835C6CD-B506-42E4-A3B2-DA2C3D0850B3}"/>
          </ac:picMkLst>
        </pc:picChg>
        <pc:picChg chg="mod">
          <ac:chgData name="Edson Bila Dos Santos Junior" userId="e41d22edaa7afa31" providerId="LiveId" clId="{9A044E7C-EDD7-4B75-873E-CB410DEF775B}" dt="2022-04-22T21:29:12.987" v="46"/>
          <ac:picMkLst>
            <pc:docMk/>
            <pc:sldMk cId="2165595329" sldId="304"/>
            <ac:picMk id="23" creationId="{5BBAB48C-8BDE-49D8-9DBC-5A83D132F911}"/>
          </ac:picMkLst>
        </pc:picChg>
        <pc:picChg chg="mod">
          <ac:chgData name="Edson Bila Dos Santos Junior" userId="e41d22edaa7afa31" providerId="LiveId" clId="{9A044E7C-EDD7-4B75-873E-CB410DEF775B}" dt="2022-04-22T21:29:12.987" v="46"/>
          <ac:picMkLst>
            <pc:docMk/>
            <pc:sldMk cId="2165595329" sldId="304"/>
            <ac:picMk id="24" creationId="{AF0EFAF5-B33E-418D-8E85-504ECB5D2891}"/>
          </ac:picMkLst>
        </pc:picChg>
        <pc:picChg chg="add mod">
          <ac:chgData name="Edson Bila Dos Santos Junior" userId="e41d22edaa7afa31" providerId="LiveId" clId="{9A044E7C-EDD7-4B75-873E-CB410DEF775B}" dt="2022-04-22T21:30:56.541" v="75" actId="1076"/>
          <ac:picMkLst>
            <pc:docMk/>
            <pc:sldMk cId="2165595329" sldId="304"/>
            <ac:picMk id="25" creationId="{728DBE2C-8A11-4B29-8E31-5BEFC1E149DB}"/>
          </ac:picMkLst>
        </pc:picChg>
      </pc:sldChg>
      <pc:sldChg chg="add del">
        <pc:chgData name="Edson Bila Dos Santos Junior" userId="e41d22edaa7afa31" providerId="LiveId" clId="{9A044E7C-EDD7-4B75-873E-CB410DEF775B}" dt="2022-04-22T21:45:34.900" v="164" actId="47"/>
        <pc:sldMkLst>
          <pc:docMk/>
          <pc:sldMk cId="2629820961" sldId="305"/>
        </pc:sldMkLst>
      </pc:sldChg>
      <pc:sldChg chg="add del">
        <pc:chgData name="Edson Bila Dos Santos Junior" userId="e41d22edaa7afa31" providerId="LiveId" clId="{9A044E7C-EDD7-4B75-873E-CB410DEF775B}" dt="2022-04-22T21:45:32.155" v="162" actId="47"/>
        <pc:sldMkLst>
          <pc:docMk/>
          <pc:sldMk cId="931846629" sldId="306"/>
        </pc:sldMkLst>
      </pc:sldChg>
      <pc:sldChg chg="add del">
        <pc:chgData name="Edson Bila Dos Santos Junior" userId="e41d22edaa7afa31" providerId="LiveId" clId="{9A044E7C-EDD7-4B75-873E-CB410DEF775B}" dt="2022-04-22T21:45:33.347" v="163" actId="47"/>
        <pc:sldMkLst>
          <pc:docMk/>
          <pc:sldMk cId="1976900242" sldId="307"/>
        </pc:sldMkLst>
      </pc:sldChg>
      <pc:sldChg chg="addSp modSp add mod">
        <pc:chgData name="Edson Bila Dos Santos Junior" userId="e41d22edaa7afa31" providerId="LiveId" clId="{9A044E7C-EDD7-4B75-873E-CB410DEF775B}" dt="2022-04-22T23:52:40.931" v="1497" actId="207"/>
        <pc:sldMkLst>
          <pc:docMk/>
          <pc:sldMk cId="1801063929" sldId="308"/>
        </pc:sldMkLst>
        <pc:spChg chg="mod">
          <ac:chgData name="Edson Bila Dos Santos Junior" userId="e41d22edaa7afa31" providerId="LiveId" clId="{9A044E7C-EDD7-4B75-873E-CB410DEF775B}" dt="2022-04-22T23:52:40.931" v="1497" actId="207"/>
          <ac:spMkLst>
            <pc:docMk/>
            <pc:sldMk cId="1801063929" sldId="308"/>
            <ac:spMk id="2" creationId="{760A4D5B-3410-4560-95D0-B96C63F0F72D}"/>
          </ac:spMkLst>
        </pc:spChg>
        <pc:picChg chg="add mod">
          <ac:chgData name="Edson Bila Dos Santos Junior" userId="e41d22edaa7afa31" providerId="LiveId" clId="{9A044E7C-EDD7-4B75-873E-CB410DEF775B}" dt="2022-04-22T21:47:25.549" v="186" actId="14100"/>
          <ac:picMkLst>
            <pc:docMk/>
            <pc:sldMk cId="1801063929" sldId="308"/>
            <ac:picMk id="9" creationId="{CF3C1887-7467-4FE0-9A82-EA9760B394D0}"/>
          </ac:picMkLst>
        </pc:picChg>
        <pc:picChg chg="add mod">
          <ac:chgData name="Edson Bila Dos Santos Junior" userId="e41d22edaa7afa31" providerId="LiveId" clId="{9A044E7C-EDD7-4B75-873E-CB410DEF775B}" dt="2022-04-22T21:47:12.084" v="184" actId="14100"/>
          <ac:picMkLst>
            <pc:docMk/>
            <pc:sldMk cId="1801063929" sldId="308"/>
            <ac:picMk id="10" creationId="{20BBD700-4209-48FA-BE73-2A871767A044}"/>
          </ac:picMkLst>
        </pc:picChg>
        <pc:picChg chg="add mod">
          <ac:chgData name="Edson Bila Dos Santos Junior" userId="e41d22edaa7afa31" providerId="LiveId" clId="{9A044E7C-EDD7-4B75-873E-CB410DEF775B}" dt="2022-04-22T21:47:20.425" v="185" actId="14100"/>
          <ac:picMkLst>
            <pc:docMk/>
            <pc:sldMk cId="1801063929" sldId="308"/>
            <ac:picMk id="16" creationId="{842B5C90-77BA-4FE6-AA53-C19294732081}"/>
          </ac:picMkLst>
        </pc:picChg>
      </pc:sldChg>
      <pc:sldChg chg="addSp modSp add mod">
        <pc:chgData name="Edson Bila Dos Santos Junior" userId="e41d22edaa7afa31" providerId="LiveId" clId="{9A044E7C-EDD7-4B75-873E-CB410DEF775B}" dt="2022-04-22T23:52:45.604" v="1498" actId="207"/>
        <pc:sldMkLst>
          <pc:docMk/>
          <pc:sldMk cId="1171199774" sldId="309"/>
        </pc:sldMkLst>
        <pc:spChg chg="mod">
          <ac:chgData name="Edson Bila Dos Santos Junior" userId="e41d22edaa7afa31" providerId="LiveId" clId="{9A044E7C-EDD7-4B75-873E-CB410DEF775B}" dt="2022-04-22T23:52:45.604" v="1498" actId="207"/>
          <ac:spMkLst>
            <pc:docMk/>
            <pc:sldMk cId="1171199774" sldId="309"/>
            <ac:spMk id="2" creationId="{760A4D5B-3410-4560-95D0-B96C63F0F72D}"/>
          </ac:spMkLst>
        </pc:spChg>
        <pc:picChg chg="add mod">
          <ac:chgData name="Edson Bila Dos Santos Junior" userId="e41d22edaa7afa31" providerId="LiveId" clId="{9A044E7C-EDD7-4B75-873E-CB410DEF775B}" dt="2022-04-22T21:49:47.562" v="213" actId="208"/>
          <ac:picMkLst>
            <pc:docMk/>
            <pc:sldMk cId="1171199774" sldId="309"/>
            <ac:picMk id="9" creationId="{4E4D40B6-EEC8-4979-A9F2-01A91CC32570}"/>
          </ac:picMkLst>
        </pc:picChg>
        <pc:picChg chg="add mod modCrop">
          <ac:chgData name="Edson Bila Dos Santos Junior" userId="e41d22edaa7afa31" providerId="LiveId" clId="{9A044E7C-EDD7-4B75-873E-CB410DEF775B}" dt="2022-04-22T21:49:48.999" v="214" actId="208"/>
          <ac:picMkLst>
            <pc:docMk/>
            <pc:sldMk cId="1171199774" sldId="309"/>
            <ac:picMk id="10" creationId="{581D9184-DB55-4143-AE14-0909999EAE83}"/>
          </ac:picMkLst>
        </pc:picChg>
      </pc:sldChg>
      <pc:sldChg chg="addSp delSp modSp add mod">
        <pc:chgData name="Edson Bila Dos Santos Junior" userId="e41d22edaa7afa31" providerId="LiveId" clId="{9A044E7C-EDD7-4B75-873E-CB410DEF775B}" dt="2022-04-22T23:51:59.056" v="1487" actId="207"/>
        <pc:sldMkLst>
          <pc:docMk/>
          <pc:sldMk cId="3071020329" sldId="310"/>
        </pc:sldMkLst>
        <pc:spChg chg="mod">
          <ac:chgData name="Edson Bila Dos Santos Junior" userId="e41d22edaa7afa31" providerId="LiveId" clId="{9A044E7C-EDD7-4B75-873E-CB410DEF775B}" dt="2022-04-22T23:51:59.056" v="1487" actId="207"/>
          <ac:spMkLst>
            <pc:docMk/>
            <pc:sldMk cId="3071020329" sldId="310"/>
            <ac:spMk id="2" creationId="{760A4D5B-3410-4560-95D0-B96C63F0F72D}"/>
          </ac:spMkLst>
        </pc:spChg>
        <pc:spChg chg="mod">
          <ac:chgData name="Edson Bila Dos Santos Junior" userId="e41d22edaa7afa31" providerId="LiveId" clId="{9A044E7C-EDD7-4B75-873E-CB410DEF775B}" dt="2022-04-22T21:53:58.040" v="244" actId="1076"/>
          <ac:spMkLst>
            <pc:docMk/>
            <pc:sldMk cId="3071020329" sldId="310"/>
            <ac:spMk id="3" creationId="{F2465ABC-CC5C-4B04-B594-774B9EF10B4B}"/>
          </ac:spMkLst>
        </pc:spChg>
        <pc:grpChg chg="add del mod">
          <ac:chgData name="Edson Bila Dos Santos Junior" userId="e41d22edaa7afa31" providerId="LiveId" clId="{9A044E7C-EDD7-4B75-873E-CB410DEF775B}" dt="2022-04-22T21:56:47.391" v="276" actId="478"/>
          <ac:grpSpMkLst>
            <pc:docMk/>
            <pc:sldMk cId="3071020329" sldId="310"/>
            <ac:grpSpMk id="17" creationId="{8E0E80F9-22D5-435B-BA50-6ADA0C144D77}"/>
          </ac:grpSpMkLst>
        </pc:grpChg>
        <pc:picChg chg="add del mod">
          <ac:chgData name="Edson Bila Dos Santos Junior" userId="e41d22edaa7afa31" providerId="LiveId" clId="{9A044E7C-EDD7-4B75-873E-CB410DEF775B}" dt="2022-04-22T21:54:58.485" v="257" actId="478"/>
          <ac:picMkLst>
            <pc:docMk/>
            <pc:sldMk cId="3071020329" sldId="310"/>
            <ac:picMk id="5" creationId="{897304AD-9EDD-4D8C-8C6B-FBCF0C0E604E}"/>
          </ac:picMkLst>
        </pc:picChg>
        <pc:picChg chg="add mod modCrop">
          <ac:chgData name="Edson Bila Dos Santos Junior" userId="e41d22edaa7afa31" providerId="LiveId" clId="{9A044E7C-EDD7-4B75-873E-CB410DEF775B}" dt="2022-04-22T21:56:20.344" v="271" actId="164"/>
          <ac:picMkLst>
            <pc:docMk/>
            <pc:sldMk cId="3071020329" sldId="310"/>
            <ac:picMk id="7" creationId="{44382D42-BE20-4544-BFCB-F40ADEA76DDD}"/>
          </ac:picMkLst>
        </pc:picChg>
        <pc:picChg chg="add mod">
          <ac:chgData name="Edson Bila Dos Santos Junior" userId="e41d22edaa7afa31" providerId="LiveId" clId="{9A044E7C-EDD7-4B75-873E-CB410DEF775B}" dt="2022-04-22T21:54:56.325" v="255" actId="1076"/>
          <ac:picMkLst>
            <pc:docMk/>
            <pc:sldMk cId="3071020329" sldId="310"/>
            <ac:picMk id="9" creationId="{7320D21E-0F96-453A-BAFB-76DA62352EA8}"/>
          </ac:picMkLst>
        </pc:picChg>
        <pc:picChg chg="add del mod modCrop">
          <ac:chgData name="Edson Bila Dos Santos Junior" userId="e41d22edaa7afa31" providerId="LiveId" clId="{9A044E7C-EDD7-4B75-873E-CB410DEF775B}" dt="2022-04-22T21:51:23.328" v="233" actId="478"/>
          <ac:picMkLst>
            <pc:docMk/>
            <pc:sldMk cId="3071020329" sldId="310"/>
            <ac:picMk id="10" creationId="{D6B33ABF-8B3B-40B7-88B4-FCA875169038}"/>
          </ac:picMkLst>
        </pc:picChg>
        <pc:picChg chg="add mod modCrop">
          <ac:chgData name="Edson Bila Dos Santos Junior" userId="e41d22edaa7afa31" providerId="LiveId" clId="{9A044E7C-EDD7-4B75-873E-CB410DEF775B}" dt="2022-04-22T21:56:20.344" v="271" actId="164"/>
          <ac:picMkLst>
            <pc:docMk/>
            <pc:sldMk cId="3071020329" sldId="310"/>
            <ac:picMk id="16" creationId="{7618CB6A-298B-40A6-A04F-C5027DC6E25E}"/>
          </ac:picMkLst>
        </pc:picChg>
        <pc:picChg chg="add mod">
          <ac:chgData name="Edson Bila Dos Santos Junior" userId="e41d22edaa7afa31" providerId="LiveId" clId="{9A044E7C-EDD7-4B75-873E-CB410DEF775B}" dt="2022-04-22T21:57:26.855" v="288" actId="1076"/>
          <ac:picMkLst>
            <pc:docMk/>
            <pc:sldMk cId="3071020329" sldId="310"/>
            <ac:picMk id="19" creationId="{514C52F1-F470-46B0-B200-A08DE2711EA0}"/>
          </ac:picMkLst>
        </pc:picChg>
      </pc:sldChg>
      <pc:sldChg chg="addSp delSp modSp add mod">
        <pc:chgData name="Edson Bila Dos Santos Junior" userId="e41d22edaa7afa31" providerId="LiveId" clId="{9A044E7C-EDD7-4B75-873E-CB410DEF775B}" dt="2022-04-22T23:51:52.602" v="1485"/>
        <pc:sldMkLst>
          <pc:docMk/>
          <pc:sldMk cId="1149316437" sldId="311"/>
        </pc:sldMkLst>
        <pc:spChg chg="mod">
          <ac:chgData name="Edson Bila Dos Santos Junior" userId="e41d22edaa7afa31" providerId="LiveId" clId="{9A044E7C-EDD7-4B75-873E-CB410DEF775B}" dt="2022-04-22T23:51:52.602" v="1485"/>
          <ac:spMkLst>
            <pc:docMk/>
            <pc:sldMk cId="1149316437" sldId="311"/>
            <ac:spMk id="2" creationId="{760A4D5B-3410-4560-95D0-B96C63F0F72D}"/>
          </ac:spMkLst>
        </pc:spChg>
        <pc:spChg chg="mod">
          <ac:chgData name="Edson Bila Dos Santos Junior" userId="e41d22edaa7afa31" providerId="LiveId" clId="{9A044E7C-EDD7-4B75-873E-CB410DEF775B}" dt="2022-04-22T21:59:17.308" v="313" actId="164"/>
          <ac:spMkLst>
            <pc:docMk/>
            <pc:sldMk cId="1149316437" sldId="311"/>
            <ac:spMk id="3" creationId="{F2465ABC-CC5C-4B04-B594-774B9EF10B4B}"/>
          </ac:spMkLst>
        </pc:spChg>
        <pc:spChg chg="add mod">
          <ac:chgData name="Edson Bila Dos Santos Junior" userId="e41d22edaa7afa31" providerId="LiveId" clId="{9A044E7C-EDD7-4B75-873E-CB410DEF775B}" dt="2022-04-22T23:41:05.807" v="1378" actId="12"/>
          <ac:spMkLst>
            <pc:docMk/>
            <pc:sldMk cId="1149316437" sldId="311"/>
            <ac:spMk id="9" creationId="{C9A8DC32-5247-4CC9-919F-12AA7E5D5398}"/>
          </ac:spMkLst>
        </pc:spChg>
        <pc:grpChg chg="add mod">
          <ac:chgData name="Edson Bila Dos Santos Junior" userId="e41d22edaa7afa31" providerId="LiveId" clId="{9A044E7C-EDD7-4B75-873E-CB410DEF775B}" dt="2022-04-22T21:59:17.308" v="313" actId="164"/>
          <ac:grpSpMkLst>
            <pc:docMk/>
            <pc:sldMk cId="1149316437" sldId="311"/>
            <ac:grpSpMk id="4" creationId="{54A218EA-2255-4EE5-B5C8-1CC44C142B2C}"/>
          </ac:grpSpMkLst>
        </pc:grpChg>
        <pc:grpChg chg="add del mod">
          <ac:chgData name="Edson Bila Dos Santos Junior" userId="e41d22edaa7afa31" providerId="LiveId" clId="{9A044E7C-EDD7-4B75-873E-CB410DEF775B}" dt="2022-04-22T21:59:53.999" v="320" actId="478"/>
          <ac:grpSpMkLst>
            <pc:docMk/>
            <pc:sldMk cId="1149316437" sldId="311"/>
            <ac:grpSpMk id="5" creationId="{FE6FF384-11C5-4C1C-8E9E-965A64FCCFCA}"/>
          </ac:grpSpMkLst>
        </pc:grpChg>
        <pc:picChg chg="add del mod">
          <ac:chgData name="Edson Bila Dos Santos Junior" userId="e41d22edaa7afa31" providerId="LiveId" clId="{9A044E7C-EDD7-4B75-873E-CB410DEF775B}" dt="2022-04-22T22:00:22.570" v="331" actId="478"/>
          <ac:picMkLst>
            <pc:docMk/>
            <pc:sldMk cId="1149316437" sldId="311"/>
            <ac:picMk id="7" creationId="{DE445A41-7720-447F-A327-1C248E048BFD}"/>
          </ac:picMkLst>
        </pc:picChg>
        <pc:picChg chg="add mod modCrop">
          <ac:chgData name="Edson Bila Dos Santos Junior" userId="e41d22edaa7afa31" providerId="LiveId" clId="{9A044E7C-EDD7-4B75-873E-CB410DEF775B}" dt="2022-04-22T21:59:23.556" v="314" actId="164"/>
          <ac:picMkLst>
            <pc:docMk/>
            <pc:sldMk cId="1149316437" sldId="311"/>
            <ac:picMk id="10" creationId="{3EA2D066-4423-4FB8-9AD4-3E4B7AC3C537}"/>
          </ac:picMkLst>
        </pc:picChg>
        <pc:picChg chg="add mod modCrop">
          <ac:chgData name="Edson Bila Dos Santos Junior" userId="e41d22edaa7afa31" providerId="LiveId" clId="{9A044E7C-EDD7-4B75-873E-CB410DEF775B}" dt="2022-04-22T21:59:23.556" v="314" actId="164"/>
          <ac:picMkLst>
            <pc:docMk/>
            <pc:sldMk cId="1149316437" sldId="311"/>
            <ac:picMk id="16" creationId="{5798F062-0306-4B22-9180-3B4753EFC4C4}"/>
          </ac:picMkLst>
        </pc:picChg>
        <pc:picChg chg="add mod">
          <ac:chgData name="Edson Bila Dos Santos Junior" userId="e41d22edaa7afa31" providerId="LiveId" clId="{9A044E7C-EDD7-4B75-873E-CB410DEF775B}" dt="2022-04-22T22:00:44.300" v="340" actId="1076"/>
          <ac:picMkLst>
            <pc:docMk/>
            <pc:sldMk cId="1149316437" sldId="311"/>
            <ac:picMk id="17" creationId="{85F4E7CA-D629-4546-99FC-81C683648F84}"/>
          </ac:picMkLst>
        </pc:picChg>
      </pc:sldChg>
      <pc:sldChg chg="addSp delSp modSp add mod">
        <pc:chgData name="Edson Bila Dos Santos Junior" userId="e41d22edaa7afa31" providerId="LiveId" clId="{9A044E7C-EDD7-4B75-873E-CB410DEF775B}" dt="2022-04-22T23:51:44.138" v="1483"/>
        <pc:sldMkLst>
          <pc:docMk/>
          <pc:sldMk cId="3985046192" sldId="312"/>
        </pc:sldMkLst>
        <pc:spChg chg="add del mod">
          <ac:chgData name="Edson Bila Dos Santos Junior" userId="e41d22edaa7afa31" providerId="LiveId" clId="{9A044E7C-EDD7-4B75-873E-CB410DEF775B}" dt="2022-04-22T23:51:44.138" v="1483"/>
          <ac:spMkLst>
            <pc:docMk/>
            <pc:sldMk cId="3985046192" sldId="312"/>
            <ac:spMk id="2" creationId="{760A4D5B-3410-4560-95D0-B96C63F0F72D}"/>
          </ac:spMkLst>
        </pc:spChg>
        <pc:spChg chg="mod">
          <ac:chgData name="Edson Bila Dos Santos Junior" userId="e41d22edaa7afa31" providerId="LiveId" clId="{9A044E7C-EDD7-4B75-873E-CB410DEF775B}" dt="2022-04-22T22:06:33.560" v="431" actId="1076"/>
          <ac:spMkLst>
            <pc:docMk/>
            <pc:sldMk cId="3985046192" sldId="312"/>
            <ac:spMk id="3" creationId="{F2465ABC-CC5C-4B04-B594-774B9EF10B4B}"/>
          </ac:spMkLst>
        </pc:spChg>
        <pc:spChg chg="add del mod">
          <ac:chgData name="Edson Bila Dos Santos Junior" userId="e41d22edaa7afa31" providerId="LiveId" clId="{9A044E7C-EDD7-4B75-873E-CB410DEF775B}" dt="2022-04-22T22:02:45.725" v="383" actId="478"/>
          <ac:spMkLst>
            <pc:docMk/>
            <pc:sldMk cId="3985046192" sldId="312"/>
            <ac:spMk id="5" creationId="{043D99D6-3DCE-48AC-B1BD-03D33566804B}"/>
          </ac:spMkLst>
        </pc:spChg>
        <pc:spChg chg="add del mod">
          <ac:chgData name="Edson Bila Dos Santos Junior" userId="e41d22edaa7afa31" providerId="LiveId" clId="{9A044E7C-EDD7-4B75-873E-CB410DEF775B}" dt="2022-04-22T22:03:38.502" v="401" actId="478"/>
          <ac:spMkLst>
            <pc:docMk/>
            <pc:sldMk cId="3985046192" sldId="312"/>
            <ac:spMk id="7" creationId="{CA759EAB-C0CD-4B7C-8146-43BECD660D4A}"/>
          </ac:spMkLst>
        </pc:spChg>
        <pc:spChg chg="del">
          <ac:chgData name="Edson Bila Dos Santos Junior" userId="e41d22edaa7afa31" providerId="LiveId" clId="{9A044E7C-EDD7-4B75-873E-CB410DEF775B}" dt="2022-04-22T22:02:43.867" v="382" actId="478"/>
          <ac:spMkLst>
            <pc:docMk/>
            <pc:sldMk cId="3985046192" sldId="312"/>
            <ac:spMk id="9" creationId="{C9A8DC32-5247-4CC9-919F-12AA7E5D5398}"/>
          </ac:spMkLst>
        </pc:spChg>
        <pc:spChg chg="add del mod">
          <ac:chgData name="Edson Bila Dos Santos Junior" userId="e41d22edaa7afa31" providerId="LiveId" clId="{9A044E7C-EDD7-4B75-873E-CB410DEF775B}" dt="2022-04-22T22:03:34.206" v="395"/>
          <ac:spMkLst>
            <pc:docMk/>
            <pc:sldMk cId="3985046192" sldId="312"/>
            <ac:spMk id="16" creationId="{BE88FE03-B97D-4D3D-95CF-2C950F51E0A5}"/>
          </ac:spMkLst>
        </pc:spChg>
        <pc:spChg chg="add mod">
          <ac:chgData name="Edson Bila Dos Santos Junior" userId="e41d22edaa7afa31" providerId="LiveId" clId="{9A044E7C-EDD7-4B75-873E-CB410DEF775B}" dt="2022-04-22T22:07:20.716" v="442" actId="20577"/>
          <ac:spMkLst>
            <pc:docMk/>
            <pc:sldMk cId="3985046192" sldId="312"/>
            <ac:spMk id="18" creationId="{ADE5CE3A-BAF9-4B71-AC23-F5C71CCD6BBF}"/>
          </ac:spMkLst>
        </pc:spChg>
        <pc:picChg chg="add mod">
          <ac:chgData name="Edson Bila Dos Santos Junior" userId="e41d22edaa7afa31" providerId="LiveId" clId="{9A044E7C-EDD7-4B75-873E-CB410DEF775B}" dt="2022-04-22T22:07:08.742" v="441" actId="1076"/>
          <ac:picMkLst>
            <pc:docMk/>
            <pc:sldMk cId="3985046192" sldId="312"/>
            <ac:picMk id="10" creationId="{42F24883-5198-4CD2-A415-CC08CC9882D6}"/>
          </ac:picMkLst>
        </pc:picChg>
        <pc:picChg chg="del">
          <ac:chgData name="Edson Bila Dos Santos Junior" userId="e41d22edaa7afa31" providerId="LiveId" clId="{9A044E7C-EDD7-4B75-873E-CB410DEF775B}" dt="2022-04-22T22:02:46.523" v="384" actId="478"/>
          <ac:picMkLst>
            <pc:docMk/>
            <pc:sldMk cId="3985046192" sldId="312"/>
            <ac:picMk id="17" creationId="{85F4E7CA-D629-4546-99FC-81C683648F84}"/>
          </ac:picMkLst>
        </pc:picChg>
        <pc:picChg chg="add del mod">
          <ac:chgData name="Edson Bila Dos Santos Junior" userId="e41d22edaa7afa31" providerId="LiveId" clId="{9A044E7C-EDD7-4B75-873E-CB410DEF775B}" dt="2022-04-22T22:06:24.950" v="427" actId="478"/>
          <ac:picMkLst>
            <pc:docMk/>
            <pc:sldMk cId="3985046192" sldId="312"/>
            <ac:picMk id="19" creationId="{CEE1DC46-6B3B-43E0-B176-AF281AFF6879}"/>
          </ac:picMkLst>
        </pc:picChg>
      </pc:sldChg>
      <pc:sldChg chg="addSp modSp add mod">
        <pc:chgData name="Edson Bila Dos Santos Junior" userId="e41d22edaa7afa31" providerId="LiveId" clId="{9A044E7C-EDD7-4B75-873E-CB410DEF775B}" dt="2022-04-22T23:51:37.062" v="1481" actId="207"/>
        <pc:sldMkLst>
          <pc:docMk/>
          <pc:sldMk cId="2885289824" sldId="313"/>
        </pc:sldMkLst>
        <pc:spChg chg="mod">
          <ac:chgData name="Edson Bila Dos Santos Junior" userId="e41d22edaa7afa31" providerId="LiveId" clId="{9A044E7C-EDD7-4B75-873E-CB410DEF775B}" dt="2022-04-22T23:51:36.421" v="1480"/>
          <ac:spMkLst>
            <pc:docMk/>
            <pc:sldMk cId="2885289824" sldId="313"/>
            <ac:spMk id="2" creationId="{760A4D5B-3410-4560-95D0-B96C63F0F72D}"/>
          </ac:spMkLst>
        </pc:spChg>
        <pc:spChg chg="add mod">
          <ac:chgData name="Edson Bila Dos Santos Junior" userId="e41d22edaa7afa31" providerId="LiveId" clId="{9A044E7C-EDD7-4B75-873E-CB410DEF775B}" dt="2022-04-22T23:41:31.606" v="1383" actId="207"/>
          <ac:spMkLst>
            <pc:docMk/>
            <pc:sldMk cId="2885289824" sldId="313"/>
            <ac:spMk id="9" creationId="{F6A6B1A7-6138-41BE-BC42-C5D1EE7C791D}"/>
          </ac:spMkLst>
        </pc:spChg>
        <pc:spChg chg="mod">
          <ac:chgData name="Edson Bila Dos Santos Junior" userId="e41d22edaa7afa31" providerId="LiveId" clId="{9A044E7C-EDD7-4B75-873E-CB410DEF775B}" dt="2022-04-22T23:51:37.062" v="1481" actId="207"/>
          <ac:spMkLst>
            <pc:docMk/>
            <pc:sldMk cId="2885289824" sldId="313"/>
            <ac:spMk id="11" creationId="{09C82728-6F16-4B02-8002-8BA8655BAF26}"/>
          </ac:spMkLst>
        </pc:spChg>
        <pc:picChg chg="add mod">
          <ac:chgData name="Edson Bila Dos Santos Junior" userId="e41d22edaa7afa31" providerId="LiveId" clId="{9A044E7C-EDD7-4B75-873E-CB410DEF775B}" dt="2022-04-22T22:08:59.858" v="461" actId="1076"/>
          <ac:picMkLst>
            <pc:docMk/>
            <pc:sldMk cId="2885289824" sldId="313"/>
            <ac:picMk id="10" creationId="{1237F349-E648-478B-A0F4-159CA41803C3}"/>
          </ac:picMkLst>
        </pc:picChg>
      </pc:sldChg>
      <pc:sldChg chg="add del">
        <pc:chgData name="Edson Bila Dos Santos Junior" userId="e41d22edaa7afa31" providerId="LiveId" clId="{9A044E7C-EDD7-4B75-873E-CB410DEF775B}" dt="2022-04-22T22:03:36.549" v="399" actId="2890"/>
        <pc:sldMkLst>
          <pc:docMk/>
          <pc:sldMk cId="3434201632" sldId="313"/>
        </pc:sldMkLst>
      </pc:sldChg>
      <pc:sldChg chg="add del">
        <pc:chgData name="Edson Bila Dos Santos Junior" userId="e41d22edaa7afa31" providerId="LiveId" clId="{9A044E7C-EDD7-4B75-873E-CB410DEF775B}" dt="2022-04-22T22:03:36.252" v="398" actId="2890"/>
        <pc:sldMkLst>
          <pc:docMk/>
          <pc:sldMk cId="575316691" sldId="314"/>
        </pc:sldMkLst>
      </pc:sldChg>
      <pc:sldChg chg="addSp delSp modSp add mod">
        <pc:chgData name="Edson Bila Dos Santos Junior" userId="e41d22edaa7afa31" providerId="LiveId" clId="{9A044E7C-EDD7-4B75-873E-CB410DEF775B}" dt="2022-04-22T23:50:43.291" v="1469"/>
        <pc:sldMkLst>
          <pc:docMk/>
          <pc:sldMk cId="1196159787" sldId="314"/>
        </pc:sldMkLst>
        <pc:spChg chg="mod">
          <ac:chgData name="Edson Bila Dos Santos Junior" userId="e41d22edaa7afa31" providerId="LiveId" clId="{9A044E7C-EDD7-4B75-873E-CB410DEF775B}" dt="2022-04-22T23:50:43.291" v="1469"/>
          <ac:spMkLst>
            <pc:docMk/>
            <pc:sldMk cId="1196159787" sldId="314"/>
            <ac:spMk id="2" creationId="{760A4D5B-3410-4560-95D0-B96C63F0F72D}"/>
          </ac:spMkLst>
        </pc:spChg>
        <pc:spChg chg="add mod">
          <ac:chgData name="Edson Bila Dos Santos Junior" userId="e41d22edaa7afa31" providerId="LiveId" clId="{9A044E7C-EDD7-4B75-873E-CB410DEF775B}" dt="2022-04-22T23:42:47.822" v="1393" actId="12"/>
          <ac:spMkLst>
            <pc:docMk/>
            <pc:sldMk cId="1196159787" sldId="314"/>
            <ac:spMk id="9" creationId="{96772406-6E7A-4C52-BC27-163EEBFB0ED8}"/>
          </ac:spMkLst>
        </pc:spChg>
        <pc:grpChg chg="add del mod">
          <ac:chgData name="Edson Bila Dos Santos Junior" userId="e41d22edaa7afa31" providerId="LiveId" clId="{9A044E7C-EDD7-4B75-873E-CB410DEF775B}" dt="2022-04-22T22:26:05.021" v="613" actId="478"/>
          <ac:grpSpMkLst>
            <pc:docMk/>
            <pc:sldMk cId="1196159787" sldId="314"/>
            <ac:grpSpMk id="4" creationId="{FCAC1066-B454-4E07-8F53-FCB5B99D6E0F}"/>
          </ac:grpSpMkLst>
        </pc:grpChg>
        <pc:picChg chg="add mod">
          <ac:chgData name="Edson Bila Dos Santos Junior" userId="e41d22edaa7afa31" providerId="LiveId" clId="{9A044E7C-EDD7-4B75-873E-CB410DEF775B}" dt="2022-04-22T22:26:16.483" v="619" actId="14100"/>
          <ac:picMkLst>
            <pc:docMk/>
            <pc:sldMk cId="1196159787" sldId="314"/>
            <ac:picMk id="6" creationId="{A40C4E4D-013E-46A3-8740-FEDC5460FC1B}"/>
          </ac:picMkLst>
        </pc:picChg>
        <pc:picChg chg="add mod modCrop">
          <ac:chgData name="Edson Bila Dos Santos Junior" userId="e41d22edaa7afa31" providerId="LiveId" clId="{9A044E7C-EDD7-4B75-873E-CB410DEF775B}" dt="2022-04-22T22:25:25.045" v="607" actId="164"/>
          <ac:picMkLst>
            <pc:docMk/>
            <pc:sldMk cId="1196159787" sldId="314"/>
            <ac:picMk id="10" creationId="{D6063A8F-4303-4134-B4FD-7588939AE1CE}"/>
          </ac:picMkLst>
        </pc:picChg>
        <pc:picChg chg="add mod modCrop">
          <ac:chgData name="Edson Bila Dos Santos Junior" userId="e41d22edaa7afa31" providerId="LiveId" clId="{9A044E7C-EDD7-4B75-873E-CB410DEF775B}" dt="2022-04-22T22:25:25.045" v="607" actId="164"/>
          <ac:picMkLst>
            <pc:docMk/>
            <pc:sldMk cId="1196159787" sldId="314"/>
            <ac:picMk id="16" creationId="{42C4B386-D722-403B-89FC-06818B8DC0A5}"/>
          </ac:picMkLst>
        </pc:picChg>
      </pc:sldChg>
      <pc:sldChg chg="add del">
        <pc:chgData name="Edson Bila Dos Santos Junior" userId="e41d22edaa7afa31" providerId="LiveId" clId="{9A044E7C-EDD7-4B75-873E-CB410DEF775B}" dt="2022-04-22T22:03:35.533" v="397" actId="2890"/>
        <pc:sldMkLst>
          <pc:docMk/>
          <pc:sldMk cId="981508479" sldId="315"/>
        </pc:sldMkLst>
      </pc:sldChg>
      <pc:sldChg chg="addSp delSp modSp add mod">
        <pc:chgData name="Edson Bila Dos Santos Junior" userId="e41d22edaa7afa31" providerId="LiveId" clId="{9A044E7C-EDD7-4B75-873E-CB410DEF775B}" dt="2022-04-22T23:51:22.066" v="1476"/>
        <pc:sldMkLst>
          <pc:docMk/>
          <pc:sldMk cId="2656482244" sldId="315"/>
        </pc:sldMkLst>
        <pc:spChg chg="mod">
          <ac:chgData name="Edson Bila Dos Santos Junior" userId="e41d22edaa7afa31" providerId="LiveId" clId="{9A044E7C-EDD7-4B75-873E-CB410DEF775B}" dt="2022-04-22T23:51:22.066" v="1476"/>
          <ac:spMkLst>
            <pc:docMk/>
            <pc:sldMk cId="2656482244" sldId="315"/>
            <ac:spMk id="2" creationId="{760A4D5B-3410-4560-95D0-B96C63F0F72D}"/>
          </ac:spMkLst>
        </pc:spChg>
        <pc:spChg chg="mod">
          <ac:chgData name="Edson Bila Dos Santos Junior" userId="e41d22edaa7afa31" providerId="LiveId" clId="{9A044E7C-EDD7-4B75-873E-CB410DEF775B}" dt="2022-04-22T22:12:46.876" v="482" actId="1076"/>
          <ac:spMkLst>
            <pc:docMk/>
            <pc:sldMk cId="2656482244" sldId="315"/>
            <ac:spMk id="3" creationId="{F2465ABC-CC5C-4B04-B594-774B9EF10B4B}"/>
          </ac:spMkLst>
        </pc:spChg>
        <pc:spChg chg="add del mod">
          <ac:chgData name="Edson Bila Dos Santos Junior" userId="e41d22edaa7afa31" providerId="LiveId" clId="{9A044E7C-EDD7-4B75-873E-CB410DEF775B}" dt="2022-04-22T22:15:25.788" v="493" actId="478"/>
          <ac:spMkLst>
            <pc:docMk/>
            <pc:sldMk cId="2656482244" sldId="315"/>
            <ac:spMk id="9" creationId="{18EF2022-C134-498E-BF7B-DB59E5114716}"/>
          </ac:spMkLst>
        </pc:spChg>
        <pc:spChg chg="add mod">
          <ac:chgData name="Edson Bila Dos Santos Junior" userId="e41d22edaa7afa31" providerId="LiveId" clId="{9A044E7C-EDD7-4B75-873E-CB410DEF775B}" dt="2022-04-22T23:41:48.994" v="1385" actId="12"/>
          <ac:spMkLst>
            <pc:docMk/>
            <pc:sldMk cId="2656482244" sldId="315"/>
            <ac:spMk id="16" creationId="{E78F0F32-3302-4224-8855-AC1EA486D32F}"/>
          </ac:spMkLst>
        </pc:spChg>
        <pc:spChg chg="add del mod">
          <ac:chgData name="Edson Bila Dos Santos Junior" userId="e41d22edaa7afa31" providerId="LiveId" clId="{9A044E7C-EDD7-4B75-873E-CB410DEF775B}" dt="2022-04-22T22:12:54.536" v="484"/>
          <ac:spMkLst>
            <pc:docMk/>
            <pc:sldMk cId="2656482244" sldId="315"/>
            <ac:spMk id="17" creationId="{1EA77244-B63E-4647-9F46-C948AE8F957D}"/>
          </ac:spMkLst>
        </pc:spChg>
        <pc:picChg chg="add mod">
          <ac:chgData name="Edson Bila Dos Santos Junior" userId="e41d22edaa7afa31" providerId="LiveId" clId="{9A044E7C-EDD7-4B75-873E-CB410DEF775B}" dt="2022-04-22T22:16:32.104" v="515" actId="1076"/>
          <ac:picMkLst>
            <pc:docMk/>
            <pc:sldMk cId="2656482244" sldId="315"/>
            <ac:picMk id="10" creationId="{190A3F62-0B3D-4659-B070-770903215142}"/>
          </ac:picMkLst>
        </pc:picChg>
      </pc:sldChg>
      <pc:sldChg chg="add del">
        <pc:chgData name="Edson Bila Dos Santos Junior" userId="e41d22edaa7afa31" providerId="LiveId" clId="{9A044E7C-EDD7-4B75-873E-CB410DEF775B}" dt="2022-04-22T22:03:34.690" v="396" actId="2890"/>
        <pc:sldMkLst>
          <pc:docMk/>
          <pc:sldMk cId="389332471" sldId="316"/>
        </pc:sldMkLst>
      </pc:sldChg>
      <pc:sldChg chg="addSp delSp modSp add mod">
        <pc:chgData name="Edson Bila Dos Santos Junior" userId="e41d22edaa7afa31" providerId="LiveId" clId="{9A044E7C-EDD7-4B75-873E-CB410DEF775B}" dt="2022-04-22T23:51:29.941" v="1479"/>
        <pc:sldMkLst>
          <pc:docMk/>
          <pc:sldMk cId="1057269297" sldId="316"/>
        </pc:sldMkLst>
        <pc:spChg chg="mod">
          <ac:chgData name="Edson Bila Dos Santos Junior" userId="e41d22edaa7afa31" providerId="LiveId" clId="{9A044E7C-EDD7-4B75-873E-CB410DEF775B}" dt="2022-04-22T23:51:29.941" v="1479"/>
          <ac:spMkLst>
            <pc:docMk/>
            <pc:sldMk cId="1057269297" sldId="316"/>
            <ac:spMk id="2" creationId="{760A4D5B-3410-4560-95D0-B96C63F0F72D}"/>
          </ac:spMkLst>
        </pc:spChg>
        <pc:spChg chg="add del">
          <ac:chgData name="Edson Bila Dos Santos Junior" userId="e41d22edaa7afa31" providerId="LiveId" clId="{9A044E7C-EDD7-4B75-873E-CB410DEF775B}" dt="2022-04-22T22:09:57.868" v="465" actId="22"/>
          <ac:spMkLst>
            <pc:docMk/>
            <pc:sldMk cId="1057269297" sldId="316"/>
            <ac:spMk id="10" creationId="{8F2FB42F-07C3-4848-B4D6-841FBC90E326}"/>
          </ac:spMkLst>
        </pc:spChg>
        <pc:picChg chg="add mod">
          <ac:chgData name="Edson Bila Dos Santos Junior" userId="e41d22edaa7afa31" providerId="LiveId" clId="{9A044E7C-EDD7-4B75-873E-CB410DEF775B}" dt="2022-04-22T22:11:52.792" v="476" actId="208"/>
          <ac:picMkLst>
            <pc:docMk/>
            <pc:sldMk cId="1057269297" sldId="316"/>
            <ac:picMk id="16" creationId="{5B9E7233-C447-47E0-B9A8-774530457ADA}"/>
          </ac:picMkLst>
        </pc:picChg>
        <pc:picChg chg="add mod">
          <ac:chgData name="Edson Bila Dos Santos Junior" userId="e41d22edaa7afa31" providerId="LiveId" clId="{9A044E7C-EDD7-4B75-873E-CB410DEF775B}" dt="2022-04-22T22:11:54.130" v="477" actId="208"/>
          <ac:picMkLst>
            <pc:docMk/>
            <pc:sldMk cId="1057269297" sldId="316"/>
            <ac:picMk id="17" creationId="{1BE54E03-954B-43F2-8390-A99B6A308A4F}"/>
          </ac:picMkLst>
        </pc:picChg>
      </pc:sldChg>
      <pc:sldChg chg="addSp delSp modSp add mod">
        <pc:chgData name="Edson Bila Dos Santos Junior" userId="e41d22edaa7afa31" providerId="LiveId" clId="{9A044E7C-EDD7-4B75-873E-CB410DEF775B}" dt="2022-04-22T23:51:09.636" v="1474"/>
        <pc:sldMkLst>
          <pc:docMk/>
          <pc:sldMk cId="3283766575" sldId="317"/>
        </pc:sldMkLst>
        <pc:spChg chg="mod">
          <ac:chgData name="Edson Bila Dos Santos Junior" userId="e41d22edaa7afa31" providerId="LiveId" clId="{9A044E7C-EDD7-4B75-873E-CB410DEF775B}" dt="2022-04-22T23:51:09.636" v="1474"/>
          <ac:spMkLst>
            <pc:docMk/>
            <pc:sldMk cId="3283766575" sldId="317"/>
            <ac:spMk id="2" creationId="{760A4D5B-3410-4560-95D0-B96C63F0F72D}"/>
          </ac:spMkLst>
        </pc:spChg>
        <pc:spChg chg="add del mod">
          <ac:chgData name="Edson Bila Dos Santos Junior" userId="e41d22edaa7afa31" providerId="LiveId" clId="{9A044E7C-EDD7-4B75-873E-CB410DEF775B}" dt="2022-04-22T22:20:57.143" v="560" actId="1076"/>
          <ac:spMkLst>
            <pc:docMk/>
            <pc:sldMk cId="3283766575" sldId="317"/>
            <ac:spMk id="3" creationId="{F2465ABC-CC5C-4B04-B594-774B9EF10B4B}"/>
          </ac:spMkLst>
        </pc:spChg>
        <pc:spChg chg="add del mod">
          <ac:chgData name="Edson Bila Dos Santos Junior" userId="e41d22edaa7afa31" providerId="LiveId" clId="{9A044E7C-EDD7-4B75-873E-CB410DEF775B}" dt="2022-04-22T22:18:34.034" v="525" actId="478"/>
          <ac:spMkLst>
            <pc:docMk/>
            <pc:sldMk cId="3283766575" sldId="317"/>
            <ac:spMk id="5" creationId="{6E116260-B58C-407E-9501-6CCE7175D868}"/>
          </ac:spMkLst>
        </pc:spChg>
        <pc:spChg chg="mod">
          <ac:chgData name="Edson Bila Dos Santos Junior" userId="e41d22edaa7afa31" providerId="LiveId" clId="{9A044E7C-EDD7-4B75-873E-CB410DEF775B}" dt="2022-04-22T23:41:57.226" v="1387" actId="20578"/>
          <ac:spMkLst>
            <pc:docMk/>
            <pc:sldMk cId="3283766575" sldId="317"/>
            <ac:spMk id="11" creationId="{09C82728-6F16-4B02-8002-8BA8655BAF26}"/>
          </ac:spMkLst>
        </pc:spChg>
        <pc:spChg chg="del">
          <ac:chgData name="Edson Bila Dos Santos Junior" userId="e41d22edaa7afa31" providerId="LiveId" clId="{9A044E7C-EDD7-4B75-873E-CB410DEF775B}" dt="2022-04-22T22:18:26.102" v="521" actId="478"/>
          <ac:spMkLst>
            <pc:docMk/>
            <pc:sldMk cId="3283766575" sldId="317"/>
            <ac:spMk id="16" creationId="{E78F0F32-3302-4224-8855-AC1EA486D32F}"/>
          </ac:spMkLst>
        </pc:spChg>
        <pc:spChg chg="add mod">
          <ac:chgData name="Edson Bila Dos Santos Junior" userId="e41d22edaa7afa31" providerId="LiveId" clId="{9A044E7C-EDD7-4B75-873E-CB410DEF775B}" dt="2022-04-22T22:21:01.785" v="561" actId="1076"/>
          <ac:spMkLst>
            <pc:docMk/>
            <pc:sldMk cId="3283766575" sldId="317"/>
            <ac:spMk id="18" creationId="{B78FA803-5920-4363-BBF8-E3EE29B1D9AB}"/>
          </ac:spMkLst>
        </pc:spChg>
        <pc:grpChg chg="add del mod">
          <ac:chgData name="Edson Bila Dos Santos Junior" userId="e41d22edaa7afa31" providerId="LiveId" clId="{9A044E7C-EDD7-4B75-873E-CB410DEF775B}" dt="2022-04-22T22:20:08.168" v="545" actId="478"/>
          <ac:grpSpMkLst>
            <pc:docMk/>
            <pc:sldMk cId="3283766575" sldId="317"/>
            <ac:grpSpMk id="6" creationId="{441E01DE-9A32-4655-B4D9-4AE0AAFBE6B2}"/>
          </ac:grpSpMkLst>
        </pc:grpChg>
        <pc:picChg chg="add mod">
          <ac:chgData name="Edson Bila Dos Santos Junior" userId="e41d22edaa7afa31" providerId="LiveId" clId="{9A044E7C-EDD7-4B75-873E-CB410DEF775B}" dt="2022-04-22T22:20:23.231" v="550" actId="208"/>
          <ac:picMkLst>
            <pc:docMk/>
            <pc:sldMk cId="3283766575" sldId="317"/>
            <ac:picMk id="8" creationId="{D8482BEB-2C23-44CC-BC02-61C9A33EEC8F}"/>
          </ac:picMkLst>
        </pc:picChg>
        <pc:picChg chg="del">
          <ac:chgData name="Edson Bila Dos Santos Junior" userId="e41d22edaa7afa31" providerId="LiveId" clId="{9A044E7C-EDD7-4B75-873E-CB410DEF775B}" dt="2022-04-22T22:18:27.278" v="522" actId="478"/>
          <ac:picMkLst>
            <pc:docMk/>
            <pc:sldMk cId="3283766575" sldId="317"/>
            <ac:picMk id="10" creationId="{190A3F62-0B3D-4659-B070-770903215142}"/>
          </ac:picMkLst>
        </pc:picChg>
        <pc:picChg chg="add mod modCrop">
          <ac:chgData name="Edson Bila Dos Santos Junior" userId="e41d22edaa7afa31" providerId="LiveId" clId="{9A044E7C-EDD7-4B75-873E-CB410DEF775B}" dt="2022-04-22T22:19:32.017" v="536" actId="164"/>
          <ac:picMkLst>
            <pc:docMk/>
            <pc:sldMk cId="3283766575" sldId="317"/>
            <ac:picMk id="17" creationId="{85A677F8-0A6B-4685-959B-698CF18B4248}"/>
          </ac:picMkLst>
        </pc:picChg>
        <pc:picChg chg="add mod modCrop">
          <ac:chgData name="Edson Bila Dos Santos Junior" userId="e41d22edaa7afa31" providerId="LiveId" clId="{9A044E7C-EDD7-4B75-873E-CB410DEF775B}" dt="2022-04-22T22:19:50.078" v="542" actId="1076"/>
          <ac:picMkLst>
            <pc:docMk/>
            <pc:sldMk cId="3283766575" sldId="317"/>
            <ac:picMk id="19" creationId="{9D294A2C-4F37-4C8F-9652-CD8E9CC2D905}"/>
          </ac:picMkLst>
        </pc:picChg>
      </pc:sldChg>
      <pc:sldChg chg="addSp delSp modSp add mod">
        <pc:chgData name="Edson Bila Dos Santos Junior" userId="e41d22edaa7afa31" providerId="LiveId" clId="{9A044E7C-EDD7-4B75-873E-CB410DEF775B}" dt="2022-04-22T23:50:52.470" v="1471"/>
        <pc:sldMkLst>
          <pc:docMk/>
          <pc:sldMk cId="1596765475" sldId="318"/>
        </pc:sldMkLst>
        <pc:spChg chg="mod">
          <ac:chgData name="Edson Bila Dos Santos Junior" userId="e41d22edaa7afa31" providerId="LiveId" clId="{9A044E7C-EDD7-4B75-873E-CB410DEF775B}" dt="2022-04-22T23:50:52.470" v="1471"/>
          <ac:spMkLst>
            <pc:docMk/>
            <pc:sldMk cId="1596765475" sldId="318"/>
            <ac:spMk id="2" creationId="{760A4D5B-3410-4560-95D0-B96C63F0F72D}"/>
          </ac:spMkLst>
        </pc:spChg>
        <pc:spChg chg="mod">
          <ac:chgData name="Edson Bila Dos Santos Junior" userId="e41d22edaa7afa31" providerId="LiveId" clId="{9A044E7C-EDD7-4B75-873E-CB410DEF775B}" dt="2022-04-22T22:22:18.374" v="579" actId="1076"/>
          <ac:spMkLst>
            <pc:docMk/>
            <pc:sldMk cId="1596765475" sldId="318"/>
            <ac:spMk id="3" creationId="{F2465ABC-CC5C-4B04-B594-774B9EF10B4B}"/>
          </ac:spMkLst>
        </pc:spChg>
        <pc:spChg chg="add del mod">
          <ac:chgData name="Edson Bila Dos Santos Junior" userId="e41d22edaa7afa31" providerId="LiveId" clId="{9A044E7C-EDD7-4B75-873E-CB410DEF775B}" dt="2022-04-22T22:21:15.212" v="564" actId="478"/>
          <ac:spMkLst>
            <pc:docMk/>
            <pc:sldMk cId="1596765475" sldId="318"/>
            <ac:spMk id="5" creationId="{45EABCB3-BC22-4DF6-B276-3C044F5C25FD}"/>
          </ac:spMkLst>
        </pc:spChg>
        <pc:spChg chg="del mod">
          <ac:chgData name="Edson Bila Dos Santos Junior" userId="e41d22edaa7afa31" providerId="LiveId" clId="{9A044E7C-EDD7-4B75-873E-CB410DEF775B}" dt="2022-04-22T22:21:07.616" v="563" actId="478"/>
          <ac:spMkLst>
            <pc:docMk/>
            <pc:sldMk cId="1596765475" sldId="318"/>
            <ac:spMk id="16" creationId="{E78F0F32-3302-4224-8855-AC1EA486D32F}"/>
          </ac:spMkLst>
        </pc:spChg>
        <pc:spChg chg="add mod">
          <ac:chgData name="Edson Bila Dos Santos Junior" userId="e41d22edaa7afa31" providerId="LiveId" clId="{9A044E7C-EDD7-4B75-873E-CB410DEF775B}" dt="2022-04-22T23:42:24.800" v="1390" actId="12"/>
          <ac:spMkLst>
            <pc:docMk/>
            <pc:sldMk cId="1596765475" sldId="318"/>
            <ac:spMk id="18" creationId="{EB7F1F85-3C16-412C-B459-52CB23B4133B}"/>
          </ac:spMkLst>
        </pc:spChg>
        <pc:picChg chg="del">
          <ac:chgData name="Edson Bila Dos Santos Junior" userId="e41d22edaa7afa31" providerId="LiveId" clId="{9A044E7C-EDD7-4B75-873E-CB410DEF775B}" dt="2022-04-22T22:21:16.056" v="565" actId="478"/>
          <ac:picMkLst>
            <pc:docMk/>
            <pc:sldMk cId="1596765475" sldId="318"/>
            <ac:picMk id="10" creationId="{190A3F62-0B3D-4659-B070-770903215142}"/>
          </ac:picMkLst>
        </pc:picChg>
        <pc:picChg chg="add mod">
          <ac:chgData name="Edson Bila Dos Santos Junior" userId="e41d22edaa7afa31" providerId="LiveId" clId="{9A044E7C-EDD7-4B75-873E-CB410DEF775B}" dt="2022-04-22T22:24:14.598" v="595" actId="1076"/>
          <ac:picMkLst>
            <pc:docMk/>
            <pc:sldMk cId="1596765475" sldId="318"/>
            <ac:picMk id="17" creationId="{E88BC6C0-01D8-41F3-86EC-AA3F6165E3A6}"/>
          </ac:picMkLst>
        </pc:picChg>
      </pc:sldChg>
      <pc:sldChg chg="addSp delSp modSp add mod">
        <pc:chgData name="Edson Bila Dos Santos Junior" userId="e41d22edaa7afa31" providerId="LiveId" clId="{9A044E7C-EDD7-4B75-873E-CB410DEF775B}" dt="2022-04-22T23:50:36.264" v="1467"/>
        <pc:sldMkLst>
          <pc:docMk/>
          <pc:sldMk cId="2844197896" sldId="319"/>
        </pc:sldMkLst>
        <pc:spChg chg="mod">
          <ac:chgData name="Edson Bila Dos Santos Junior" userId="e41d22edaa7afa31" providerId="LiveId" clId="{9A044E7C-EDD7-4B75-873E-CB410DEF775B}" dt="2022-04-22T23:50:36.264" v="1467"/>
          <ac:spMkLst>
            <pc:docMk/>
            <pc:sldMk cId="2844197896" sldId="319"/>
            <ac:spMk id="2" creationId="{760A4D5B-3410-4560-95D0-B96C63F0F72D}"/>
          </ac:spMkLst>
        </pc:spChg>
        <pc:spChg chg="mod">
          <ac:chgData name="Edson Bila Dos Santos Junior" userId="e41d22edaa7afa31" providerId="LiveId" clId="{9A044E7C-EDD7-4B75-873E-CB410DEF775B}" dt="2022-04-22T22:29:14.375" v="658" actId="1076"/>
          <ac:spMkLst>
            <pc:docMk/>
            <pc:sldMk cId="2844197896" sldId="319"/>
            <ac:spMk id="3" creationId="{F2465ABC-CC5C-4B04-B594-774B9EF10B4B}"/>
          </ac:spMkLst>
        </pc:spChg>
        <pc:spChg chg="add mod">
          <ac:chgData name="Edson Bila Dos Santos Junior" userId="e41d22edaa7afa31" providerId="LiveId" clId="{9A044E7C-EDD7-4B75-873E-CB410DEF775B}" dt="2022-04-22T23:43:54.195" v="1402" actId="12"/>
          <ac:spMkLst>
            <pc:docMk/>
            <pc:sldMk cId="2844197896" sldId="319"/>
            <ac:spMk id="9" creationId="{D9B800D7-7169-434F-AC7D-30A62115DD58}"/>
          </ac:spMkLst>
        </pc:spChg>
        <pc:spChg chg="add mod">
          <ac:chgData name="Edson Bila Dos Santos Junior" userId="e41d22edaa7afa31" providerId="LiveId" clId="{9A044E7C-EDD7-4B75-873E-CB410DEF775B}" dt="2022-04-22T22:29:13.942" v="657" actId="571"/>
          <ac:spMkLst>
            <pc:docMk/>
            <pc:sldMk cId="2844197896" sldId="319"/>
            <ac:spMk id="17" creationId="{1138EE53-343D-4243-A1B2-06899696A234}"/>
          </ac:spMkLst>
        </pc:spChg>
        <pc:grpChg chg="add del mod">
          <ac:chgData name="Edson Bila Dos Santos Junior" userId="e41d22edaa7afa31" providerId="LiveId" clId="{9A044E7C-EDD7-4B75-873E-CB410DEF775B}" dt="2022-04-22T22:29:40.623" v="665" actId="478"/>
          <ac:grpSpMkLst>
            <pc:docMk/>
            <pc:sldMk cId="2844197896" sldId="319"/>
            <ac:grpSpMk id="4" creationId="{9605FD67-9EFF-481A-873A-4344D64B72E4}"/>
          </ac:grpSpMkLst>
        </pc:grpChg>
        <pc:picChg chg="add mod">
          <ac:chgData name="Edson Bila Dos Santos Junior" userId="e41d22edaa7afa31" providerId="LiveId" clId="{9A044E7C-EDD7-4B75-873E-CB410DEF775B}" dt="2022-04-22T22:31:13.964" v="680" actId="1076"/>
          <ac:picMkLst>
            <pc:docMk/>
            <pc:sldMk cId="2844197896" sldId="319"/>
            <ac:picMk id="6" creationId="{2D023E27-C889-4ADC-A488-79A5F4D14032}"/>
          </ac:picMkLst>
        </pc:picChg>
        <pc:picChg chg="add mod modCrop">
          <ac:chgData name="Edson Bila Dos Santos Junior" userId="e41d22edaa7afa31" providerId="LiveId" clId="{9A044E7C-EDD7-4B75-873E-CB410DEF775B}" dt="2022-04-22T22:29:11.117" v="652" actId="164"/>
          <ac:picMkLst>
            <pc:docMk/>
            <pc:sldMk cId="2844197896" sldId="319"/>
            <ac:picMk id="10" creationId="{D4EBC516-BA94-424D-AC0D-EBC82879185A}"/>
          </ac:picMkLst>
        </pc:picChg>
        <pc:picChg chg="add mod modCrop">
          <ac:chgData name="Edson Bila Dos Santos Junior" userId="e41d22edaa7afa31" providerId="LiveId" clId="{9A044E7C-EDD7-4B75-873E-CB410DEF775B}" dt="2022-04-22T22:29:11.117" v="652" actId="164"/>
          <ac:picMkLst>
            <pc:docMk/>
            <pc:sldMk cId="2844197896" sldId="319"/>
            <ac:picMk id="16" creationId="{F002745A-F5E5-4A56-BFF9-10DEBFD82C7A}"/>
          </ac:picMkLst>
        </pc:picChg>
      </pc:sldChg>
      <pc:sldChg chg="addSp delSp modSp add mod">
        <pc:chgData name="Edson Bila Dos Santos Junior" userId="e41d22edaa7afa31" providerId="LiveId" clId="{9A044E7C-EDD7-4B75-873E-CB410DEF775B}" dt="2022-04-22T23:50:29.537" v="1465"/>
        <pc:sldMkLst>
          <pc:docMk/>
          <pc:sldMk cId="3858541620" sldId="320"/>
        </pc:sldMkLst>
        <pc:spChg chg="mod">
          <ac:chgData name="Edson Bila Dos Santos Junior" userId="e41d22edaa7afa31" providerId="LiveId" clId="{9A044E7C-EDD7-4B75-873E-CB410DEF775B}" dt="2022-04-22T23:50:29.537" v="1465"/>
          <ac:spMkLst>
            <pc:docMk/>
            <pc:sldMk cId="3858541620" sldId="320"/>
            <ac:spMk id="2" creationId="{760A4D5B-3410-4560-95D0-B96C63F0F72D}"/>
          </ac:spMkLst>
        </pc:spChg>
        <pc:spChg chg="add mod">
          <ac:chgData name="Edson Bila Dos Santos Junior" userId="e41d22edaa7afa31" providerId="LiveId" clId="{9A044E7C-EDD7-4B75-873E-CB410DEF775B}" dt="2022-04-22T23:37:34.859" v="1350" actId="12"/>
          <ac:spMkLst>
            <pc:docMk/>
            <pc:sldMk cId="3858541620" sldId="320"/>
            <ac:spMk id="9" creationId="{2C12FAD6-9CB2-4493-9884-5590A3CD8164}"/>
          </ac:spMkLst>
        </pc:spChg>
        <pc:grpChg chg="add del mod">
          <ac:chgData name="Edson Bila Dos Santos Junior" userId="e41d22edaa7afa31" providerId="LiveId" clId="{9A044E7C-EDD7-4B75-873E-CB410DEF775B}" dt="2022-04-22T22:33:28.004" v="697" actId="478"/>
          <ac:grpSpMkLst>
            <pc:docMk/>
            <pc:sldMk cId="3858541620" sldId="320"/>
            <ac:grpSpMk id="4" creationId="{F697ECCF-EA90-47FA-89E2-A3DEF20C54EF}"/>
          </ac:grpSpMkLst>
        </pc:grpChg>
        <pc:picChg chg="add del mod">
          <ac:chgData name="Edson Bila Dos Santos Junior" userId="e41d22edaa7afa31" providerId="LiveId" clId="{9A044E7C-EDD7-4B75-873E-CB410DEF775B}" dt="2022-04-22T22:33:54.353" v="705" actId="478"/>
          <ac:picMkLst>
            <pc:docMk/>
            <pc:sldMk cId="3858541620" sldId="320"/>
            <ac:picMk id="6" creationId="{04713A3F-1998-49BE-A494-C46DFB7B88F9}"/>
          </ac:picMkLst>
        </pc:picChg>
        <pc:picChg chg="add mod">
          <ac:chgData name="Edson Bila Dos Santos Junior" userId="e41d22edaa7afa31" providerId="LiveId" clId="{9A044E7C-EDD7-4B75-873E-CB410DEF775B}" dt="2022-04-22T22:34:11.261" v="712" actId="1076"/>
          <ac:picMkLst>
            <pc:docMk/>
            <pc:sldMk cId="3858541620" sldId="320"/>
            <ac:picMk id="8" creationId="{7457AE01-49EF-4101-A6F1-460858EF9C18}"/>
          </ac:picMkLst>
        </pc:picChg>
        <pc:picChg chg="add mod modCrop">
          <ac:chgData name="Edson Bila Dos Santos Junior" userId="e41d22edaa7afa31" providerId="LiveId" clId="{9A044E7C-EDD7-4B75-873E-CB410DEF775B}" dt="2022-04-22T22:32:52.516" v="690" actId="164"/>
          <ac:picMkLst>
            <pc:docMk/>
            <pc:sldMk cId="3858541620" sldId="320"/>
            <ac:picMk id="10" creationId="{C32D1974-3E3E-4B00-87CF-E4DD8100F48A}"/>
          </ac:picMkLst>
        </pc:picChg>
        <pc:picChg chg="add mod modCrop">
          <ac:chgData name="Edson Bila Dos Santos Junior" userId="e41d22edaa7afa31" providerId="LiveId" clId="{9A044E7C-EDD7-4B75-873E-CB410DEF775B}" dt="2022-04-22T22:32:52.516" v="690" actId="164"/>
          <ac:picMkLst>
            <pc:docMk/>
            <pc:sldMk cId="3858541620" sldId="320"/>
            <ac:picMk id="16" creationId="{E13FCB36-F695-43F9-BB77-3D4C6943F3CD}"/>
          </ac:picMkLst>
        </pc:picChg>
        <pc:picChg chg="add del mod">
          <ac:chgData name="Edson Bila Dos Santos Junior" userId="e41d22edaa7afa31" providerId="LiveId" clId="{9A044E7C-EDD7-4B75-873E-CB410DEF775B}" dt="2022-04-22T22:33:25.362" v="696" actId="478"/>
          <ac:picMkLst>
            <pc:docMk/>
            <pc:sldMk cId="3858541620" sldId="320"/>
            <ac:picMk id="17" creationId="{2ADF34EE-D3EB-4348-BA3B-CFF356C37B81}"/>
          </ac:picMkLst>
        </pc:picChg>
      </pc:sldChg>
      <pc:sldChg chg="addSp delSp modSp add mod">
        <pc:chgData name="Edson Bila Dos Santos Junior" userId="e41d22edaa7afa31" providerId="LiveId" clId="{9A044E7C-EDD7-4B75-873E-CB410DEF775B}" dt="2022-04-22T23:50:21.948" v="1463"/>
        <pc:sldMkLst>
          <pc:docMk/>
          <pc:sldMk cId="2664931906" sldId="321"/>
        </pc:sldMkLst>
        <pc:spChg chg="mod">
          <ac:chgData name="Edson Bila Dos Santos Junior" userId="e41d22edaa7afa31" providerId="LiveId" clId="{9A044E7C-EDD7-4B75-873E-CB410DEF775B}" dt="2022-04-22T23:50:21.948" v="1463"/>
          <ac:spMkLst>
            <pc:docMk/>
            <pc:sldMk cId="2664931906" sldId="321"/>
            <ac:spMk id="2" creationId="{760A4D5B-3410-4560-95D0-B96C63F0F72D}"/>
          </ac:spMkLst>
        </pc:spChg>
        <pc:spChg chg="mod">
          <ac:chgData name="Edson Bila Dos Santos Junior" userId="e41d22edaa7afa31" providerId="LiveId" clId="{9A044E7C-EDD7-4B75-873E-CB410DEF775B}" dt="2022-04-22T22:36:49.720" v="735" actId="1076"/>
          <ac:spMkLst>
            <pc:docMk/>
            <pc:sldMk cId="2664931906" sldId="321"/>
            <ac:spMk id="3" creationId="{F2465ABC-CC5C-4B04-B594-774B9EF10B4B}"/>
          </ac:spMkLst>
        </pc:spChg>
        <pc:spChg chg="add mod">
          <ac:chgData name="Edson Bila Dos Santos Junior" userId="e41d22edaa7afa31" providerId="LiveId" clId="{9A044E7C-EDD7-4B75-873E-CB410DEF775B}" dt="2022-04-22T22:39:40.779" v="776" actId="14100"/>
          <ac:spMkLst>
            <pc:docMk/>
            <pc:sldMk cId="2664931906" sldId="321"/>
            <ac:spMk id="10" creationId="{56F50A56-10C2-45DD-8DC3-1CFF3CC2393D}"/>
          </ac:spMkLst>
        </pc:spChg>
        <pc:grpChg chg="add del mod">
          <ac:chgData name="Edson Bila Dos Santos Junior" userId="e41d22edaa7afa31" providerId="LiveId" clId="{9A044E7C-EDD7-4B75-873E-CB410DEF775B}" dt="2022-04-22T22:37:30.432" v="742" actId="478"/>
          <ac:grpSpMkLst>
            <pc:docMk/>
            <pc:sldMk cId="2664931906" sldId="321"/>
            <ac:grpSpMk id="4" creationId="{9379F705-0DA3-4196-8E22-58D5BD153DB8}"/>
          </ac:grpSpMkLst>
        </pc:grpChg>
        <pc:picChg chg="add mod">
          <ac:chgData name="Edson Bila Dos Santos Junior" userId="e41d22edaa7afa31" providerId="LiveId" clId="{9A044E7C-EDD7-4B75-873E-CB410DEF775B}" dt="2022-04-22T22:38:30.574" v="761" actId="14100"/>
          <ac:picMkLst>
            <pc:docMk/>
            <pc:sldMk cId="2664931906" sldId="321"/>
            <ac:picMk id="6" creationId="{DCB649B1-845E-4B17-87AF-6CA1AF0C78D4}"/>
          </ac:picMkLst>
        </pc:picChg>
        <pc:picChg chg="add mod modCrop">
          <ac:chgData name="Edson Bila Dos Santos Junior" userId="e41d22edaa7afa31" providerId="LiveId" clId="{9A044E7C-EDD7-4B75-873E-CB410DEF775B}" dt="2022-04-22T22:37:05.338" v="738" actId="164"/>
          <ac:picMkLst>
            <pc:docMk/>
            <pc:sldMk cId="2664931906" sldId="321"/>
            <ac:picMk id="9" creationId="{0CCCD81C-68D8-4D55-9C9C-EFBF817292B1}"/>
          </ac:picMkLst>
        </pc:picChg>
        <pc:picChg chg="add mod modCrop">
          <ac:chgData name="Edson Bila Dos Santos Junior" userId="e41d22edaa7afa31" providerId="LiveId" clId="{9A044E7C-EDD7-4B75-873E-CB410DEF775B}" dt="2022-04-22T22:37:05.338" v="738" actId="164"/>
          <ac:picMkLst>
            <pc:docMk/>
            <pc:sldMk cId="2664931906" sldId="321"/>
            <ac:picMk id="16" creationId="{57C3CBB4-D4F3-4F30-83D8-DBB545E44313}"/>
          </ac:picMkLst>
        </pc:picChg>
      </pc:sldChg>
      <pc:sldChg chg="addSp delSp modSp add mod">
        <pc:chgData name="Edson Bila Dos Santos Junior" userId="e41d22edaa7afa31" providerId="LiveId" clId="{9A044E7C-EDD7-4B75-873E-CB410DEF775B}" dt="2022-04-22T23:50:14.752" v="1461"/>
        <pc:sldMkLst>
          <pc:docMk/>
          <pc:sldMk cId="2724042284" sldId="322"/>
        </pc:sldMkLst>
        <pc:spChg chg="mod">
          <ac:chgData name="Edson Bila Dos Santos Junior" userId="e41d22edaa7afa31" providerId="LiveId" clId="{9A044E7C-EDD7-4B75-873E-CB410DEF775B}" dt="2022-04-22T23:50:14.752" v="1461"/>
          <ac:spMkLst>
            <pc:docMk/>
            <pc:sldMk cId="2724042284" sldId="322"/>
            <ac:spMk id="2" creationId="{760A4D5B-3410-4560-95D0-B96C63F0F72D}"/>
          </ac:spMkLst>
        </pc:spChg>
        <pc:spChg chg="mod">
          <ac:chgData name="Edson Bila Dos Santos Junior" userId="e41d22edaa7afa31" providerId="LiveId" clId="{9A044E7C-EDD7-4B75-873E-CB410DEF775B}" dt="2022-04-22T22:39:09.537" v="771" actId="1076"/>
          <ac:spMkLst>
            <pc:docMk/>
            <pc:sldMk cId="2724042284" sldId="322"/>
            <ac:spMk id="3" creationId="{F2465ABC-CC5C-4B04-B594-774B9EF10B4B}"/>
          </ac:spMkLst>
        </pc:spChg>
        <pc:spChg chg="add mod">
          <ac:chgData name="Edson Bila Dos Santos Junior" userId="e41d22edaa7afa31" providerId="LiveId" clId="{9A044E7C-EDD7-4B75-873E-CB410DEF775B}" dt="2022-04-22T22:41:52.078" v="801" actId="14100"/>
          <ac:spMkLst>
            <pc:docMk/>
            <pc:sldMk cId="2724042284" sldId="322"/>
            <ac:spMk id="9" creationId="{4D0F7673-F4E8-412B-8C4C-5CE69D64DA28}"/>
          </ac:spMkLst>
        </pc:spChg>
        <pc:spChg chg="add mod">
          <ac:chgData name="Edson Bila Dos Santos Junior" userId="e41d22edaa7afa31" providerId="LiveId" clId="{9A044E7C-EDD7-4B75-873E-CB410DEF775B}" dt="2022-04-22T22:40:25.082" v="783" actId="571"/>
          <ac:spMkLst>
            <pc:docMk/>
            <pc:sldMk cId="2724042284" sldId="322"/>
            <ac:spMk id="16" creationId="{EF57CA4B-5E06-48A4-9A75-CDBB8C0F3726}"/>
          </ac:spMkLst>
        </pc:spChg>
        <pc:picChg chg="add mod modCrop">
          <ac:chgData name="Edson Bila Dos Santos Junior" userId="e41d22edaa7afa31" providerId="LiveId" clId="{9A044E7C-EDD7-4B75-873E-CB410DEF775B}" dt="2022-04-22T22:41:44.125" v="800" actId="1076"/>
          <ac:picMkLst>
            <pc:docMk/>
            <pc:sldMk cId="2724042284" sldId="322"/>
            <ac:picMk id="5" creationId="{BEA8A0BD-B39E-45C4-AA13-FA91349DC2E4}"/>
          </ac:picMkLst>
        </pc:picChg>
        <pc:picChg chg="add del mod modCrop">
          <ac:chgData name="Edson Bila Dos Santos Junior" userId="e41d22edaa7afa31" providerId="LiveId" clId="{9A044E7C-EDD7-4B75-873E-CB410DEF775B}" dt="2022-04-22T22:41:15.769" v="790" actId="478"/>
          <ac:picMkLst>
            <pc:docMk/>
            <pc:sldMk cId="2724042284" sldId="322"/>
            <ac:picMk id="10" creationId="{71F442BB-3DBC-4805-BBD6-8651B66C4FC5}"/>
          </ac:picMkLst>
        </pc:picChg>
      </pc:sldChg>
      <pc:sldChg chg="addSp delSp modSp add mod">
        <pc:chgData name="Edson Bila Dos Santos Junior" userId="e41d22edaa7afa31" providerId="LiveId" clId="{9A044E7C-EDD7-4B75-873E-CB410DEF775B}" dt="2022-04-22T23:50:07.847" v="1459"/>
        <pc:sldMkLst>
          <pc:docMk/>
          <pc:sldMk cId="2926731360" sldId="323"/>
        </pc:sldMkLst>
        <pc:spChg chg="del">
          <ac:chgData name="Edson Bila Dos Santos Junior" userId="e41d22edaa7afa31" providerId="LiveId" clId="{9A044E7C-EDD7-4B75-873E-CB410DEF775B}" dt="2022-04-22T22:42:47.569" v="808" actId="478"/>
          <ac:spMkLst>
            <pc:docMk/>
            <pc:sldMk cId="2926731360" sldId="323"/>
            <ac:spMk id="2" creationId="{760A4D5B-3410-4560-95D0-B96C63F0F72D}"/>
          </ac:spMkLst>
        </pc:spChg>
        <pc:spChg chg="add del mod">
          <ac:chgData name="Edson Bila Dos Santos Junior" userId="e41d22edaa7afa31" providerId="LiveId" clId="{9A044E7C-EDD7-4B75-873E-CB410DEF775B}" dt="2022-04-22T22:42:53.365" v="809" actId="478"/>
          <ac:spMkLst>
            <pc:docMk/>
            <pc:sldMk cId="2926731360" sldId="323"/>
            <ac:spMk id="5" creationId="{9DCC003B-5633-4C13-A928-D21D45E20491}"/>
          </ac:spMkLst>
        </pc:spChg>
        <pc:spChg chg="mod">
          <ac:chgData name="Edson Bila Dos Santos Junior" userId="e41d22edaa7afa31" providerId="LiveId" clId="{9A044E7C-EDD7-4B75-873E-CB410DEF775B}" dt="2022-04-22T22:45:49.888" v="843" actId="14100"/>
          <ac:spMkLst>
            <pc:docMk/>
            <pc:sldMk cId="2926731360" sldId="323"/>
            <ac:spMk id="11" creationId="{09C82728-6F16-4B02-8002-8BA8655BAF26}"/>
          </ac:spMkLst>
        </pc:spChg>
        <pc:spChg chg="del">
          <ac:chgData name="Edson Bila Dos Santos Junior" userId="e41d22edaa7afa31" providerId="LiveId" clId="{9A044E7C-EDD7-4B75-873E-CB410DEF775B}" dt="2022-04-22T22:42:43.345" v="804" actId="478"/>
          <ac:spMkLst>
            <pc:docMk/>
            <pc:sldMk cId="2926731360" sldId="323"/>
            <ac:spMk id="12" creationId="{7F724214-345E-4B7D-96C0-05A054FC3ECC}"/>
          </ac:spMkLst>
        </pc:spChg>
        <pc:spChg chg="del">
          <ac:chgData name="Edson Bila Dos Santos Junior" userId="e41d22edaa7afa31" providerId="LiveId" clId="{9A044E7C-EDD7-4B75-873E-CB410DEF775B}" dt="2022-04-22T22:42:45.474" v="807" actId="478"/>
          <ac:spMkLst>
            <pc:docMk/>
            <pc:sldMk cId="2926731360" sldId="323"/>
            <ac:spMk id="13" creationId="{7E622C7D-3A58-4D44-BB68-D4A5B1932A8B}"/>
          </ac:spMkLst>
        </pc:spChg>
        <pc:spChg chg="del">
          <ac:chgData name="Edson Bila Dos Santos Junior" userId="e41d22edaa7afa31" providerId="LiveId" clId="{9A044E7C-EDD7-4B75-873E-CB410DEF775B}" dt="2022-04-22T22:42:44.818" v="806" actId="478"/>
          <ac:spMkLst>
            <pc:docMk/>
            <pc:sldMk cId="2926731360" sldId="323"/>
            <ac:spMk id="14" creationId="{99B62E32-0C67-42AB-9603-E70C8AE04104}"/>
          </ac:spMkLst>
        </pc:spChg>
        <pc:spChg chg="del">
          <ac:chgData name="Edson Bila Dos Santos Junior" userId="e41d22edaa7afa31" providerId="LiveId" clId="{9A044E7C-EDD7-4B75-873E-CB410DEF775B}" dt="2022-04-22T22:42:44.173" v="805" actId="478"/>
          <ac:spMkLst>
            <pc:docMk/>
            <pc:sldMk cId="2926731360" sldId="323"/>
            <ac:spMk id="15" creationId="{C2C96B52-B721-4B0E-8FC3-F2EFC795617A}"/>
          </ac:spMkLst>
        </pc:spChg>
        <pc:spChg chg="add mod">
          <ac:chgData name="Edson Bila Dos Santos Junior" userId="e41d22edaa7afa31" providerId="LiveId" clId="{9A044E7C-EDD7-4B75-873E-CB410DEF775B}" dt="2022-04-22T22:43:34.306" v="816" actId="1076"/>
          <ac:spMkLst>
            <pc:docMk/>
            <pc:sldMk cId="2926731360" sldId="323"/>
            <ac:spMk id="16" creationId="{4C31D3C5-EEC4-497F-BC4A-E5F889B5017E}"/>
          </ac:spMkLst>
        </pc:spChg>
        <pc:spChg chg="add mod">
          <ac:chgData name="Edson Bila Dos Santos Junior" userId="e41d22edaa7afa31" providerId="LiveId" clId="{9A044E7C-EDD7-4B75-873E-CB410DEF775B}" dt="2022-04-22T23:50:07.847" v="1459"/>
          <ac:spMkLst>
            <pc:docMk/>
            <pc:sldMk cId="2926731360" sldId="323"/>
            <ac:spMk id="17" creationId="{1B09C919-C145-444F-92CD-828615230302}"/>
          </ac:spMkLst>
        </pc:spChg>
        <pc:spChg chg="add mod">
          <ac:chgData name="Edson Bila Dos Santos Junior" userId="e41d22edaa7afa31" providerId="LiveId" clId="{9A044E7C-EDD7-4B75-873E-CB410DEF775B}" dt="2022-04-22T22:45:09.665" v="833" actId="207"/>
          <ac:spMkLst>
            <pc:docMk/>
            <pc:sldMk cId="2926731360" sldId="323"/>
            <ac:spMk id="18" creationId="{21937481-55D8-4518-A7FD-A0166A60F48B}"/>
          </ac:spMkLst>
        </pc:spChg>
      </pc:sldChg>
      <pc:sldChg chg="addSp delSp modSp add mod ord">
        <pc:chgData name="Edson Bila Dos Santos Junior" userId="e41d22edaa7afa31" providerId="LiveId" clId="{9A044E7C-EDD7-4B75-873E-CB410DEF775B}" dt="2022-04-22T23:50:01.158" v="1457"/>
        <pc:sldMkLst>
          <pc:docMk/>
          <pc:sldMk cId="3035558999" sldId="324"/>
        </pc:sldMkLst>
        <pc:spChg chg="mod">
          <ac:chgData name="Edson Bila Dos Santos Junior" userId="e41d22edaa7afa31" providerId="LiveId" clId="{9A044E7C-EDD7-4B75-873E-CB410DEF775B}" dt="2022-04-22T23:50:01.158" v="1457"/>
          <ac:spMkLst>
            <pc:docMk/>
            <pc:sldMk cId="3035558999" sldId="324"/>
            <ac:spMk id="2" creationId="{760A4D5B-3410-4560-95D0-B96C63F0F72D}"/>
          </ac:spMkLst>
        </pc:spChg>
        <pc:spChg chg="add mod">
          <ac:chgData name="Edson Bila Dos Santos Junior" userId="e41d22edaa7afa31" providerId="LiveId" clId="{9A044E7C-EDD7-4B75-873E-CB410DEF775B}" dt="2022-04-22T22:48:00.782" v="872" actId="14100"/>
          <ac:spMkLst>
            <pc:docMk/>
            <pc:sldMk cId="3035558999" sldId="324"/>
            <ac:spMk id="9" creationId="{B5F5F36C-D808-4795-B250-3DAB5E3F0150}"/>
          </ac:spMkLst>
        </pc:spChg>
        <pc:grpChg chg="add del mod">
          <ac:chgData name="Edson Bila Dos Santos Junior" userId="e41d22edaa7afa31" providerId="LiveId" clId="{9A044E7C-EDD7-4B75-873E-CB410DEF775B}" dt="2022-04-22T22:47:22.427" v="860" actId="478"/>
          <ac:grpSpMkLst>
            <pc:docMk/>
            <pc:sldMk cId="3035558999" sldId="324"/>
            <ac:grpSpMk id="4" creationId="{3356F0F2-A15B-4865-8502-E6BAFDE37E20}"/>
          </ac:grpSpMkLst>
        </pc:grpChg>
        <pc:grpChg chg="add del mod">
          <ac:chgData name="Edson Bila Dos Santos Junior" userId="e41d22edaa7afa31" providerId="LiveId" clId="{9A044E7C-EDD7-4B75-873E-CB410DEF775B}" dt="2022-04-22T22:47:19.554" v="859" actId="478"/>
          <ac:grpSpMkLst>
            <pc:docMk/>
            <pc:sldMk cId="3035558999" sldId="324"/>
            <ac:grpSpMk id="17" creationId="{887C113D-76A0-444B-B2E6-9DCDA7A3AE83}"/>
          </ac:grpSpMkLst>
        </pc:grpChg>
        <pc:picChg chg="add mod">
          <ac:chgData name="Edson Bila Dos Santos Junior" userId="e41d22edaa7afa31" providerId="LiveId" clId="{9A044E7C-EDD7-4B75-873E-CB410DEF775B}" dt="2022-04-22T22:48:06.531" v="873" actId="14100"/>
          <ac:picMkLst>
            <pc:docMk/>
            <pc:sldMk cId="3035558999" sldId="324"/>
            <ac:picMk id="6" creationId="{CA661047-0A68-43D8-8B16-341C42520E2C}"/>
          </ac:picMkLst>
        </pc:picChg>
        <pc:picChg chg="add mod modCrop">
          <ac:chgData name="Edson Bila Dos Santos Junior" userId="e41d22edaa7afa31" providerId="LiveId" clId="{9A044E7C-EDD7-4B75-873E-CB410DEF775B}" dt="2022-04-22T22:47:00.067" v="855" actId="164"/>
          <ac:picMkLst>
            <pc:docMk/>
            <pc:sldMk cId="3035558999" sldId="324"/>
            <ac:picMk id="10" creationId="{A02BA071-9D8E-4640-AE8E-087C3995C070}"/>
          </ac:picMkLst>
        </pc:picChg>
        <pc:picChg chg="add mod modCrop">
          <ac:chgData name="Edson Bila Dos Santos Junior" userId="e41d22edaa7afa31" providerId="LiveId" clId="{9A044E7C-EDD7-4B75-873E-CB410DEF775B}" dt="2022-04-22T22:47:00.067" v="855" actId="164"/>
          <ac:picMkLst>
            <pc:docMk/>
            <pc:sldMk cId="3035558999" sldId="324"/>
            <ac:picMk id="16" creationId="{0B7A45C5-8117-42EF-B1B0-931E03D4B6E3}"/>
          </ac:picMkLst>
        </pc:picChg>
        <pc:picChg chg="mod">
          <ac:chgData name="Edson Bila Dos Santos Junior" userId="e41d22edaa7afa31" providerId="LiveId" clId="{9A044E7C-EDD7-4B75-873E-CB410DEF775B}" dt="2022-04-22T22:47:02.082" v="856" actId="571"/>
          <ac:picMkLst>
            <pc:docMk/>
            <pc:sldMk cId="3035558999" sldId="324"/>
            <ac:picMk id="18" creationId="{C1FEA4E4-FA28-48ED-8A60-89D15AAB6781}"/>
          </ac:picMkLst>
        </pc:picChg>
        <pc:picChg chg="mod">
          <ac:chgData name="Edson Bila Dos Santos Junior" userId="e41d22edaa7afa31" providerId="LiveId" clId="{9A044E7C-EDD7-4B75-873E-CB410DEF775B}" dt="2022-04-22T22:47:02.082" v="856" actId="571"/>
          <ac:picMkLst>
            <pc:docMk/>
            <pc:sldMk cId="3035558999" sldId="324"/>
            <ac:picMk id="19" creationId="{1D641657-AD77-4FF1-8C41-DC8693BC7CAE}"/>
          </ac:picMkLst>
        </pc:picChg>
      </pc:sldChg>
      <pc:sldChg chg="addSp modSp add mod">
        <pc:chgData name="Edson Bila Dos Santos Junior" userId="e41d22edaa7afa31" providerId="LiveId" clId="{9A044E7C-EDD7-4B75-873E-CB410DEF775B}" dt="2022-04-22T23:49:53.075" v="1455" actId="207"/>
        <pc:sldMkLst>
          <pc:docMk/>
          <pc:sldMk cId="472421859" sldId="325"/>
        </pc:sldMkLst>
        <pc:spChg chg="mod">
          <ac:chgData name="Edson Bila Dos Santos Junior" userId="e41d22edaa7afa31" providerId="LiveId" clId="{9A044E7C-EDD7-4B75-873E-CB410DEF775B}" dt="2022-04-22T23:49:53.075" v="1455" actId="207"/>
          <ac:spMkLst>
            <pc:docMk/>
            <pc:sldMk cId="472421859" sldId="325"/>
            <ac:spMk id="2" creationId="{760A4D5B-3410-4560-95D0-B96C63F0F72D}"/>
          </ac:spMkLst>
        </pc:spChg>
        <pc:spChg chg="add mod">
          <ac:chgData name="Edson Bila Dos Santos Junior" userId="e41d22edaa7afa31" providerId="LiveId" clId="{9A044E7C-EDD7-4B75-873E-CB410DEF775B}" dt="2022-04-22T22:49:33.268" v="893" actId="14100"/>
          <ac:spMkLst>
            <pc:docMk/>
            <pc:sldMk cId="472421859" sldId="325"/>
            <ac:spMk id="9" creationId="{F8F18E3A-2E5B-4E2D-A1A6-67E5483B9B26}"/>
          </ac:spMkLst>
        </pc:spChg>
        <pc:picChg chg="add mod modCrop">
          <ac:chgData name="Edson Bila Dos Santos Junior" userId="e41d22edaa7afa31" providerId="LiveId" clId="{9A044E7C-EDD7-4B75-873E-CB410DEF775B}" dt="2022-04-22T22:48:59.673" v="884" actId="1076"/>
          <ac:picMkLst>
            <pc:docMk/>
            <pc:sldMk cId="472421859" sldId="325"/>
            <ac:picMk id="10" creationId="{7DD50DED-A823-410C-9106-96AD3D688F7E}"/>
          </ac:picMkLst>
        </pc:picChg>
      </pc:sldChg>
      <pc:sldChg chg="addSp delSp modSp add mod">
        <pc:chgData name="Edson Bila Dos Santos Junior" userId="e41d22edaa7afa31" providerId="LiveId" clId="{9A044E7C-EDD7-4B75-873E-CB410DEF775B}" dt="2022-04-22T23:49:43.421" v="1453"/>
        <pc:sldMkLst>
          <pc:docMk/>
          <pc:sldMk cId="407821699" sldId="326"/>
        </pc:sldMkLst>
        <pc:spChg chg="mod">
          <ac:chgData name="Edson Bila Dos Santos Junior" userId="e41d22edaa7afa31" providerId="LiveId" clId="{9A044E7C-EDD7-4B75-873E-CB410DEF775B}" dt="2022-04-22T23:49:43.421" v="1453"/>
          <ac:spMkLst>
            <pc:docMk/>
            <pc:sldMk cId="407821699" sldId="326"/>
            <ac:spMk id="2" creationId="{760A4D5B-3410-4560-95D0-B96C63F0F72D}"/>
          </ac:spMkLst>
        </pc:spChg>
        <pc:spChg chg="mod">
          <ac:chgData name="Edson Bila Dos Santos Junior" userId="e41d22edaa7afa31" providerId="LiveId" clId="{9A044E7C-EDD7-4B75-873E-CB410DEF775B}" dt="2022-04-22T22:51:22.198" v="909" actId="1076"/>
          <ac:spMkLst>
            <pc:docMk/>
            <pc:sldMk cId="407821699" sldId="326"/>
            <ac:spMk id="3" creationId="{F2465ABC-CC5C-4B04-B594-774B9EF10B4B}"/>
          </ac:spMkLst>
        </pc:spChg>
        <pc:spChg chg="add mod">
          <ac:chgData name="Edson Bila Dos Santos Junior" userId="e41d22edaa7afa31" providerId="LiveId" clId="{9A044E7C-EDD7-4B75-873E-CB410DEF775B}" dt="2022-04-22T22:59:21.787" v="946" actId="14100"/>
          <ac:spMkLst>
            <pc:docMk/>
            <pc:sldMk cId="407821699" sldId="326"/>
            <ac:spMk id="10" creationId="{A5DFD67F-9E68-4340-9DFE-E17083E407BF}"/>
          </ac:spMkLst>
        </pc:spChg>
        <pc:grpChg chg="add del mod">
          <ac:chgData name="Edson Bila Dos Santos Junior" userId="e41d22edaa7afa31" providerId="LiveId" clId="{9A044E7C-EDD7-4B75-873E-CB410DEF775B}" dt="2022-04-22T22:58:49.215" v="930" actId="478"/>
          <ac:grpSpMkLst>
            <pc:docMk/>
            <pc:sldMk cId="407821699" sldId="326"/>
            <ac:grpSpMk id="4" creationId="{DA05BB00-A534-4B9D-A5A9-3A96AE804B44}"/>
          </ac:grpSpMkLst>
        </pc:grpChg>
        <pc:picChg chg="add mod">
          <ac:chgData name="Edson Bila Dos Santos Junior" userId="e41d22edaa7afa31" providerId="LiveId" clId="{9A044E7C-EDD7-4B75-873E-CB410DEF775B}" dt="2022-04-22T22:59:18.944" v="945" actId="1076"/>
          <ac:picMkLst>
            <pc:docMk/>
            <pc:sldMk cId="407821699" sldId="326"/>
            <ac:picMk id="6" creationId="{422412A7-C5EC-4A60-9346-D863D117C63E}"/>
          </ac:picMkLst>
        </pc:picChg>
        <pc:picChg chg="add mod">
          <ac:chgData name="Edson Bila Dos Santos Junior" userId="e41d22edaa7afa31" providerId="LiveId" clId="{9A044E7C-EDD7-4B75-873E-CB410DEF775B}" dt="2022-04-22T22:58:35.986" v="928" actId="1076"/>
          <ac:picMkLst>
            <pc:docMk/>
            <pc:sldMk cId="407821699" sldId="326"/>
            <ac:picMk id="9" creationId="{E24AB62D-E35D-40C5-8E27-3BDAF1F79BE3}"/>
          </ac:picMkLst>
        </pc:picChg>
        <pc:picChg chg="add mod">
          <ac:chgData name="Edson Bila Dos Santos Junior" userId="e41d22edaa7afa31" providerId="LiveId" clId="{9A044E7C-EDD7-4B75-873E-CB410DEF775B}" dt="2022-04-22T22:58:13.013" v="921" actId="164"/>
          <ac:picMkLst>
            <pc:docMk/>
            <pc:sldMk cId="407821699" sldId="326"/>
            <ac:picMk id="16" creationId="{269D3EDB-7AEF-4AE4-8E79-EBD0F025AA36}"/>
          </ac:picMkLst>
        </pc:picChg>
        <pc:picChg chg="add mod">
          <ac:chgData name="Edson Bila Dos Santos Junior" userId="e41d22edaa7afa31" providerId="LiveId" clId="{9A044E7C-EDD7-4B75-873E-CB410DEF775B}" dt="2022-04-22T22:58:13.013" v="921" actId="164"/>
          <ac:picMkLst>
            <pc:docMk/>
            <pc:sldMk cId="407821699" sldId="326"/>
            <ac:picMk id="17" creationId="{EACCB484-30A4-4750-87B4-3F509265C073}"/>
          </ac:picMkLst>
        </pc:picChg>
      </pc:sldChg>
      <pc:sldChg chg="addSp delSp modSp add mod">
        <pc:chgData name="Edson Bila Dos Santos Junior" userId="e41d22edaa7afa31" providerId="LiveId" clId="{9A044E7C-EDD7-4B75-873E-CB410DEF775B}" dt="2022-04-22T23:49:21.678" v="1449"/>
        <pc:sldMkLst>
          <pc:docMk/>
          <pc:sldMk cId="3736208444" sldId="327"/>
        </pc:sldMkLst>
        <pc:spChg chg="mod">
          <ac:chgData name="Edson Bila Dos Santos Junior" userId="e41d22edaa7afa31" providerId="LiveId" clId="{9A044E7C-EDD7-4B75-873E-CB410DEF775B}" dt="2022-04-22T23:49:21.678" v="1449"/>
          <ac:spMkLst>
            <pc:docMk/>
            <pc:sldMk cId="3736208444" sldId="327"/>
            <ac:spMk id="2" creationId="{760A4D5B-3410-4560-95D0-B96C63F0F72D}"/>
          </ac:spMkLst>
        </pc:spChg>
        <pc:spChg chg="add del mod">
          <ac:chgData name="Edson Bila Dos Santos Junior" userId="e41d22edaa7afa31" providerId="LiveId" clId="{9A044E7C-EDD7-4B75-873E-CB410DEF775B}" dt="2022-04-22T23:08:18.898" v="1006" actId="478"/>
          <ac:spMkLst>
            <pc:docMk/>
            <pc:sldMk cId="3736208444" sldId="327"/>
            <ac:spMk id="6" creationId="{9ACD0B85-99F3-4F07-9C37-992620E84562}"/>
          </ac:spMkLst>
        </pc:spChg>
        <pc:spChg chg="add mod">
          <ac:chgData name="Edson Bila Dos Santos Junior" userId="e41d22edaa7afa31" providerId="LiveId" clId="{9A044E7C-EDD7-4B75-873E-CB410DEF775B}" dt="2022-04-22T23:08:42.159" v="1019" actId="1076"/>
          <ac:spMkLst>
            <pc:docMk/>
            <pc:sldMk cId="3736208444" sldId="327"/>
            <ac:spMk id="10" creationId="{BFBB9DF3-5344-4B55-9D0C-2F3C27EBABE7}"/>
          </ac:spMkLst>
        </pc:spChg>
        <pc:picChg chg="add mod">
          <ac:chgData name="Edson Bila Dos Santos Junior" userId="e41d22edaa7afa31" providerId="LiveId" clId="{9A044E7C-EDD7-4B75-873E-CB410DEF775B}" dt="2022-04-22T23:20:41.674" v="1158" actId="14100"/>
          <ac:picMkLst>
            <pc:docMk/>
            <pc:sldMk cId="3736208444" sldId="327"/>
            <ac:picMk id="8" creationId="{B3DEDFF5-8244-4801-9AB2-DC44C1C2D232}"/>
          </ac:picMkLst>
        </pc:picChg>
        <pc:picChg chg="add del mod modCrop">
          <ac:chgData name="Edson Bila Dos Santos Junior" userId="e41d22edaa7afa31" providerId="LiveId" clId="{9A044E7C-EDD7-4B75-873E-CB410DEF775B}" dt="2022-04-22T23:08:13.464" v="1005" actId="478"/>
          <ac:picMkLst>
            <pc:docMk/>
            <pc:sldMk cId="3736208444" sldId="327"/>
            <ac:picMk id="16" creationId="{C81009BF-731F-4F57-B507-B94665DD5DB1}"/>
          </ac:picMkLst>
        </pc:picChg>
        <pc:picChg chg="add del mod modCrop">
          <ac:chgData name="Edson Bila Dos Santos Junior" userId="e41d22edaa7afa31" providerId="LiveId" clId="{9A044E7C-EDD7-4B75-873E-CB410DEF775B}" dt="2022-04-22T23:08:12.841" v="1004" actId="478"/>
          <ac:picMkLst>
            <pc:docMk/>
            <pc:sldMk cId="3736208444" sldId="327"/>
            <ac:picMk id="17" creationId="{BBAC111C-8EE9-4997-9E8F-D2ECBE09F5B0}"/>
          </ac:picMkLst>
        </pc:picChg>
      </pc:sldChg>
      <pc:sldChg chg="addSp modSp add mod">
        <pc:chgData name="Edson Bila Dos Santos Junior" userId="e41d22edaa7afa31" providerId="LiveId" clId="{9A044E7C-EDD7-4B75-873E-CB410DEF775B}" dt="2022-04-22T23:49:14.163" v="1446"/>
        <pc:sldMkLst>
          <pc:docMk/>
          <pc:sldMk cId="1930078862" sldId="328"/>
        </pc:sldMkLst>
        <pc:spChg chg="mod">
          <ac:chgData name="Edson Bila Dos Santos Junior" userId="e41d22edaa7afa31" providerId="LiveId" clId="{9A044E7C-EDD7-4B75-873E-CB410DEF775B}" dt="2022-04-22T23:49:14.163" v="1446"/>
          <ac:spMkLst>
            <pc:docMk/>
            <pc:sldMk cId="1930078862" sldId="328"/>
            <ac:spMk id="2" creationId="{760A4D5B-3410-4560-95D0-B96C63F0F72D}"/>
          </ac:spMkLst>
        </pc:spChg>
        <pc:spChg chg="add mod">
          <ac:chgData name="Edson Bila Dos Santos Junior" userId="e41d22edaa7afa31" providerId="LiveId" clId="{9A044E7C-EDD7-4B75-873E-CB410DEF775B}" dt="2022-04-22T23:10:48.101" v="1047" actId="1076"/>
          <ac:spMkLst>
            <pc:docMk/>
            <pc:sldMk cId="1930078862" sldId="328"/>
            <ac:spMk id="10" creationId="{74D4A08A-42F4-4871-9EAC-63CDAEC613FB}"/>
          </ac:spMkLst>
        </pc:spChg>
        <pc:picChg chg="add mod modCrop">
          <ac:chgData name="Edson Bila Dos Santos Junior" userId="e41d22edaa7afa31" providerId="LiveId" clId="{9A044E7C-EDD7-4B75-873E-CB410DEF775B}" dt="2022-04-22T23:10:39.086" v="1044" actId="1076"/>
          <ac:picMkLst>
            <pc:docMk/>
            <pc:sldMk cId="1930078862" sldId="328"/>
            <ac:picMk id="9" creationId="{8A645105-A462-4DA4-963C-2BA24E5E3A82}"/>
          </ac:picMkLst>
        </pc:picChg>
      </pc:sldChg>
      <pc:sldChg chg="modSp add mod ord">
        <pc:chgData name="Edson Bila Dos Santos Junior" userId="e41d22edaa7afa31" providerId="LiveId" clId="{9A044E7C-EDD7-4B75-873E-CB410DEF775B}" dt="2022-04-22T23:49:32.895" v="1450"/>
        <pc:sldMkLst>
          <pc:docMk/>
          <pc:sldMk cId="891512656" sldId="329"/>
        </pc:sldMkLst>
        <pc:spChg chg="mod">
          <ac:chgData name="Edson Bila Dos Santos Junior" userId="e41d22edaa7afa31" providerId="LiveId" clId="{9A044E7C-EDD7-4B75-873E-CB410DEF775B}" dt="2022-04-22T23:49:32.895" v="1450"/>
          <ac:spMkLst>
            <pc:docMk/>
            <pc:sldMk cId="891512656" sldId="329"/>
            <ac:spMk id="17" creationId="{1B09C919-C145-444F-92CD-828615230302}"/>
          </ac:spMkLst>
        </pc:spChg>
        <pc:spChg chg="mod">
          <ac:chgData name="Edson Bila Dos Santos Junior" userId="e41d22edaa7afa31" providerId="LiveId" clId="{9A044E7C-EDD7-4B75-873E-CB410DEF775B}" dt="2022-04-22T23:01:20.706" v="973" actId="123"/>
          <ac:spMkLst>
            <pc:docMk/>
            <pc:sldMk cId="891512656" sldId="329"/>
            <ac:spMk id="18" creationId="{21937481-55D8-4518-A7FD-A0166A60F48B}"/>
          </ac:spMkLst>
        </pc:spChg>
      </pc:sldChg>
      <pc:sldChg chg="addSp modSp add mod">
        <pc:chgData name="Edson Bila Dos Santos Junior" userId="e41d22edaa7afa31" providerId="LiveId" clId="{9A044E7C-EDD7-4B75-873E-CB410DEF775B}" dt="2022-04-22T23:49:07.567" v="1444"/>
        <pc:sldMkLst>
          <pc:docMk/>
          <pc:sldMk cId="918330808" sldId="330"/>
        </pc:sldMkLst>
        <pc:spChg chg="mod">
          <ac:chgData name="Edson Bila Dos Santos Junior" userId="e41d22edaa7afa31" providerId="LiveId" clId="{9A044E7C-EDD7-4B75-873E-CB410DEF775B}" dt="2022-04-22T23:49:07.567" v="1444"/>
          <ac:spMkLst>
            <pc:docMk/>
            <pc:sldMk cId="918330808" sldId="330"/>
            <ac:spMk id="2" creationId="{760A4D5B-3410-4560-95D0-B96C63F0F72D}"/>
          </ac:spMkLst>
        </pc:spChg>
        <pc:spChg chg="add mod">
          <ac:chgData name="Edson Bila Dos Santos Junior" userId="e41d22edaa7afa31" providerId="LiveId" clId="{9A044E7C-EDD7-4B75-873E-CB410DEF775B}" dt="2022-04-22T23:17:47.088" v="1130" actId="123"/>
          <ac:spMkLst>
            <pc:docMk/>
            <pc:sldMk cId="918330808" sldId="330"/>
            <ac:spMk id="10" creationId="{BDD31319-DCD7-4B12-BE24-B90D7E48AF58}"/>
          </ac:spMkLst>
        </pc:spChg>
        <pc:spChg chg="mod">
          <ac:chgData name="Edson Bila Dos Santos Junior" userId="e41d22edaa7afa31" providerId="LiveId" clId="{9A044E7C-EDD7-4B75-873E-CB410DEF775B}" dt="2022-04-22T23:48:58.160" v="1442" actId="20578"/>
          <ac:spMkLst>
            <pc:docMk/>
            <pc:sldMk cId="918330808" sldId="330"/>
            <ac:spMk id="11" creationId="{09C82728-6F16-4B02-8002-8BA8655BAF26}"/>
          </ac:spMkLst>
        </pc:spChg>
        <pc:picChg chg="add mod">
          <ac:chgData name="Edson Bila Dos Santos Junior" userId="e41d22edaa7afa31" providerId="LiveId" clId="{9A044E7C-EDD7-4B75-873E-CB410DEF775B}" dt="2022-04-22T23:16:44.840" v="1114" actId="1076"/>
          <ac:picMkLst>
            <pc:docMk/>
            <pc:sldMk cId="918330808" sldId="330"/>
            <ac:picMk id="16" creationId="{A0CD3DE5-75B2-40BC-BE83-8AAA9E31E7FE}"/>
          </ac:picMkLst>
        </pc:picChg>
      </pc:sldChg>
      <pc:sldChg chg="addSp delSp modSp add mod">
        <pc:chgData name="Edson Bila Dos Santos Junior" userId="e41d22edaa7afa31" providerId="LiveId" clId="{9A044E7C-EDD7-4B75-873E-CB410DEF775B}" dt="2022-04-22T23:48:52.005" v="1441"/>
        <pc:sldMkLst>
          <pc:docMk/>
          <pc:sldMk cId="2403792182" sldId="331"/>
        </pc:sldMkLst>
        <pc:spChg chg="mod">
          <ac:chgData name="Edson Bila Dos Santos Junior" userId="e41d22edaa7afa31" providerId="LiveId" clId="{9A044E7C-EDD7-4B75-873E-CB410DEF775B}" dt="2022-04-22T23:48:52.005" v="1441"/>
          <ac:spMkLst>
            <pc:docMk/>
            <pc:sldMk cId="2403792182" sldId="331"/>
            <ac:spMk id="2" creationId="{760A4D5B-3410-4560-95D0-B96C63F0F72D}"/>
          </ac:spMkLst>
        </pc:spChg>
        <pc:spChg chg="mod">
          <ac:chgData name="Edson Bila Dos Santos Junior" userId="e41d22edaa7afa31" providerId="LiveId" clId="{9A044E7C-EDD7-4B75-873E-CB410DEF775B}" dt="2022-04-22T23:17:14.922" v="1121" actId="1076"/>
          <ac:spMkLst>
            <pc:docMk/>
            <pc:sldMk cId="2403792182" sldId="331"/>
            <ac:spMk id="3" creationId="{F2465ABC-CC5C-4B04-B594-774B9EF10B4B}"/>
          </ac:spMkLst>
        </pc:spChg>
        <pc:spChg chg="add del mod">
          <ac:chgData name="Edson Bila Dos Santos Junior" userId="e41d22edaa7afa31" providerId="LiveId" clId="{9A044E7C-EDD7-4B75-873E-CB410DEF775B}" dt="2022-04-22T23:18:36.367" v="1140" actId="478"/>
          <ac:spMkLst>
            <pc:docMk/>
            <pc:sldMk cId="2403792182" sldId="331"/>
            <ac:spMk id="6" creationId="{08028BA2-DA50-4D02-A394-4D7A7E476B3C}"/>
          </ac:spMkLst>
        </pc:spChg>
        <pc:spChg chg="add mod">
          <ac:chgData name="Edson Bila Dos Santos Junior" userId="e41d22edaa7afa31" providerId="LiveId" clId="{9A044E7C-EDD7-4B75-873E-CB410DEF775B}" dt="2022-04-22T23:17:52.587" v="1132" actId="20577"/>
          <ac:spMkLst>
            <pc:docMk/>
            <pc:sldMk cId="2403792182" sldId="331"/>
            <ac:spMk id="10" creationId="{04453F82-C3AD-48E7-BF23-0D5905EC3111}"/>
          </ac:spMkLst>
        </pc:spChg>
        <pc:picChg chg="add mod">
          <ac:chgData name="Edson Bila Dos Santos Junior" userId="e41d22edaa7afa31" providerId="LiveId" clId="{9A044E7C-EDD7-4B75-873E-CB410DEF775B}" dt="2022-04-22T23:18:51.796" v="1147" actId="1076"/>
          <ac:picMkLst>
            <pc:docMk/>
            <pc:sldMk cId="2403792182" sldId="331"/>
            <ac:picMk id="8" creationId="{B80D181E-E1EF-4520-BD63-053B7B739452}"/>
          </ac:picMkLst>
        </pc:picChg>
        <pc:picChg chg="add del mod modCrop">
          <ac:chgData name="Edson Bila Dos Santos Junior" userId="e41d22edaa7afa31" providerId="LiveId" clId="{9A044E7C-EDD7-4B75-873E-CB410DEF775B}" dt="2022-04-22T23:18:31.537" v="1139" actId="478"/>
          <ac:picMkLst>
            <pc:docMk/>
            <pc:sldMk cId="2403792182" sldId="331"/>
            <ac:picMk id="16" creationId="{89D3E468-E705-4837-8125-697D8B23C5EE}"/>
          </ac:picMkLst>
        </pc:picChg>
      </pc:sldChg>
      <pc:sldChg chg="addSp delSp modSp add mod">
        <pc:chgData name="Edson Bila Dos Santos Junior" userId="e41d22edaa7afa31" providerId="LiveId" clId="{9A044E7C-EDD7-4B75-873E-CB410DEF775B}" dt="2022-04-22T23:48:45.038" v="1439" actId="207"/>
        <pc:sldMkLst>
          <pc:docMk/>
          <pc:sldMk cId="3662165681" sldId="332"/>
        </pc:sldMkLst>
        <pc:spChg chg="mod">
          <ac:chgData name="Edson Bila Dos Santos Junior" userId="e41d22edaa7afa31" providerId="LiveId" clId="{9A044E7C-EDD7-4B75-873E-CB410DEF775B}" dt="2022-04-22T23:48:45.038" v="1439" actId="207"/>
          <ac:spMkLst>
            <pc:docMk/>
            <pc:sldMk cId="3662165681" sldId="332"/>
            <ac:spMk id="2" creationId="{760A4D5B-3410-4560-95D0-B96C63F0F72D}"/>
          </ac:spMkLst>
        </pc:spChg>
        <pc:spChg chg="mod">
          <ac:chgData name="Edson Bila Dos Santos Junior" userId="e41d22edaa7afa31" providerId="LiveId" clId="{9A044E7C-EDD7-4B75-873E-CB410DEF775B}" dt="2022-04-22T23:35:32.520" v="1341" actId="14100"/>
          <ac:spMkLst>
            <pc:docMk/>
            <pc:sldMk cId="3662165681" sldId="332"/>
            <ac:spMk id="3" creationId="{F2465ABC-CC5C-4B04-B594-774B9EF10B4B}"/>
          </ac:spMkLst>
        </pc:spChg>
        <pc:spChg chg="add del mod">
          <ac:chgData name="Edson Bila Dos Santos Junior" userId="e41d22edaa7afa31" providerId="LiveId" clId="{9A044E7C-EDD7-4B75-873E-CB410DEF775B}" dt="2022-04-22T23:25:01.640" v="1187" actId="478"/>
          <ac:spMkLst>
            <pc:docMk/>
            <pc:sldMk cId="3662165681" sldId="332"/>
            <ac:spMk id="8" creationId="{E1F111B0-A2E4-4E97-A14F-BFC6FC66E032}"/>
          </ac:spMkLst>
        </pc:spChg>
        <pc:spChg chg="add mod">
          <ac:chgData name="Edson Bila Dos Santos Junior" userId="e41d22edaa7afa31" providerId="LiveId" clId="{9A044E7C-EDD7-4B75-873E-CB410DEF775B}" dt="2022-04-22T23:46:47.240" v="1426" actId="12"/>
          <ac:spMkLst>
            <pc:docMk/>
            <pc:sldMk cId="3662165681" sldId="332"/>
            <ac:spMk id="16" creationId="{2E8C07A9-E3FC-4E75-AD97-6571ECA6C8AC}"/>
          </ac:spMkLst>
        </pc:spChg>
        <pc:picChg chg="add del">
          <ac:chgData name="Edson Bila Dos Santos Junior" userId="e41d22edaa7afa31" providerId="LiveId" clId="{9A044E7C-EDD7-4B75-873E-CB410DEF775B}" dt="2022-04-22T23:19:13.818" v="1152" actId="22"/>
          <ac:picMkLst>
            <pc:docMk/>
            <pc:sldMk cId="3662165681" sldId="332"/>
            <ac:picMk id="5" creationId="{DBDE525B-B5DA-4583-97C8-1698B347EE1A}"/>
          </ac:picMkLst>
        </pc:picChg>
        <pc:picChg chg="add mod">
          <ac:chgData name="Edson Bila Dos Santos Junior" userId="e41d22edaa7afa31" providerId="LiveId" clId="{9A044E7C-EDD7-4B75-873E-CB410DEF775B}" dt="2022-04-22T23:25:45.852" v="1200" actId="1076"/>
          <ac:picMkLst>
            <pc:docMk/>
            <pc:sldMk cId="3662165681" sldId="332"/>
            <ac:picMk id="10" creationId="{1D325C06-A957-48EE-B0D2-8ECE833C6B49}"/>
          </ac:picMkLst>
        </pc:picChg>
        <pc:picChg chg="add del mod">
          <ac:chgData name="Edson Bila Dos Santos Junior" userId="e41d22edaa7afa31" providerId="LiveId" clId="{9A044E7C-EDD7-4B75-873E-CB410DEF775B}" dt="2022-04-22T23:24:51.644" v="1186" actId="478"/>
          <ac:picMkLst>
            <pc:docMk/>
            <pc:sldMk cId="3662165681" sldId="332"/>
            <ac:picMk id="17" creationId="{CAADDFE7-0FBC-40A4-B0FC-D17149FBE94A}"/>
          </ac:picMkLst>
        </pc:picChg>
      </pc:sldChg>
      <pc:sldChg chg="addSp delSp modSp add mod modAnim">
        <pc:chgData name="Edson Bila Dos Santos Junior" userId="e41d22edaa7afa31" providerId="LiveId" clId="{9A044E7C-EDD7-4B75-873E-CB410DEF775B}" dt="2022-04-22T23:48:35.664" v="1437" actId="207"/>
        <pc:sldMkLst>
          <pc:docMk/>
          <pc:sldMk cId="782336388" sldId="333"/>
        </pc:sldMkLst>
        <pc:spChg chg="mod">
          <ac:chgData name="Edson Bila Dos Santos Junior" userId="e41d22edaa7afa31" providerId="LiveId" clId="{9A044E7C-EDD7-4B75-873E-CB410DEF775B}" dt="2022-04-22T23:48:35.664" v="1437" actId="207"/>
          <ac:spMkLst>
            <pc:docMk/>
            <pc:sldMk cId="782336388" sldId="333"/>
            <ac:spMk id="2" creationId="{760A4D5B-3410-4560-95D0-B96C63F0F72D}"/>
          </ac:spMkLst>
        </pc:spChg>
        <pc:spChg chg="add del mod">
          <ac:chgData name="Edson Bila Dos Santos Junior" userId="e41d22edaa7afa31" providerId="LiveId" clId="{9A044E7C-EDD7-4B75-873E-CB410DEF775B}" dt="2022-04-22T23:27:43.716" v="1227"/>
          <ac:spMkLst>
            <pc:docMk/>
            <pc:sldMk cId="782336388" sldId="333"/>
            <ac:spMk id="9" creationId="{5D81C064-BABF-4C73-8F89-63BB541EBB40}"/>
          </ac:spMkLst>
        </pc:spChg>
        <pc:spChg chg="add del mod">
          <ac:chgData name="Edson Bila Dos Santos Junior" userId="e41d22edaa7afa31" providerId="LiveId" clId="{9A044E7C-EDD7-4B75-873E-CB410DEF775B}" dt="2022-04-22T23:27:48.231" v="1229"/>
          <ac:spMkLst>
            <pc:docMk/>
            <pc:sldMk cId="782336388" sldId="333"/>
            <ac:spMk id="10" creationId="{343F5C0C-6C03-4E56-B314-75D5C5441861}"/>
          </ac:spMkLst>
        </pc:spChg>
        <pc:spChg chg="add mod">
          <ac:chgData name="Edson Bila Dos Santos Junior" userId="e41d22edaa7afa31" providerId="LiveId" clId="{9A044E7C-EDD7-4B75-873E-CB410DEF775B}" dt="2022-04-22T23:47:44.945" v="1429" actId="12"/>
          <ac:spMkLst>
            <pc:docMk/>
            <pc:sldMk cId="782336388" sldId="333"/>
            <ac:spMk id="16" creationId="{402D14C1-46F3-401F-8299-DBDFE6C81626}"/>
          </ac:spMkLst>
        </pc:spChg>
        <pc:picChg chg="add mod">
          <ac:chgData name="Edson Bila Dos Santos Junior" userId="e41d22edaa7afa31" providerId="LiveId" clId="{9A044E7C-EDD7-4B75-873E-CB410DEF775B}" dt="2022-04-22T23:28:43.035" v="1244" actId="1076"/>
          <ac:picMkLst>
            <pc:docMk/>
            <pc:sldMk cId="782336388" sldId="333"/>
            <ac:picMk id="17" creationId="{68A918A2-983D-4982-9829-63D0CD480C20}"/>
          </ac:picMkLst>
        </pc:picChg>
      </pc:sldChg>
      <pc:sldChg chg="addSp modSp add mod">
        <pc:chgData name="Edson Bila Dos Santos Junior" userId="e41d22edaa7afa31" providerId="LiveId" clId="{9A044E7C-EDD7-4B75-873E-CB410DEF775B}" dt="2022-04-22T23:48:41.391" v="1438" actId="207"/>
        <pc:sldMkLst>
          <pc:docMk/>
          <pc:sldMk cId="1168409422" sldId="334"/>
        </pc:sldMkLst>
        <pc:spChg chg="mod">
          <ac:chgData name="Edson Bila Dos Santos Junior" userId="e41d22edaa7afa31" providerId="LiveId" clId="{9A044E7C-EDD7-4B75-873E-CB410DEF775B}" dt="2022-04-22T23:48:41.391" v="1438" actId="207"/>
          <ac:spMkLst>
            <pc:docMk/>
            <pc:sldMk cId="1168409422" sldId="334"/>
            <ac:spMk id="2" creationId="{760A4D5B-3410-4560-95D0-B96C63F0F72D}"/>
          </ac:spMkLst>
        </pc:spChg>
        <pc:spChg chg="add mod">
          <ac:chgData name="Edson Bila Dos Santos Junior" userId="e41d22edaa7afa31" providerId="LiveId" clId="{9A044E7C-EDD7-4B75-873E-CB410DEF775B}" dt="2022-04-22T23:47:13.419" v="1428" actId="12"/>
          <ac:spMkLst>
            <pc:docMk/>
            <pc:sldMk cId="1168409422" sldId="334"/>
            <ac:spMk id="10" creationId="{B1154AF2-277C-4E87-8CF3-400F5267619F}"/>
          </ac:spMkLst>
        </pc:spChg>
        <pc:picChg chg="add mod">
          <ac:chgData name="Edson Bila Dos Santos Junior" userId="e41d22edaa7afa31" providerId="LiveId" clId="{9A044E7C-EDD7-4B75-873E-CB410DEF775B}" dt="2022-04-22T23:27:21.143" v="1222" actId="1076"/>
          <ac:picMkLst>
            <pc:docMk/>
            <pc:sldMk cId="1168409422" sldId="334"/>
            <ac:picMk id="9" creationId="{12751304-3EEA-46C9-B728-1349F9180E7B}"/>
          </ac:picMkLst>
        </pc:picChg>
      </pc:sldChg>
      <pc:sldChg chg="addSp modSp add mod">
        <pc:chgData name="Edson Bila Dos Santos Junior" userId="e41d22edaa7afa31" providerId="LiveId" clId="{9A044E7C-EDD7-4B75-873E-CB410DEF775B}" dt="2022-04-22T23:48:31.812" v="1436" actId="207"/>
        <pc:sldMkLst>
          <pc:docMk/>
          <pc:sldMk cId="3705530057" sldId="335"/>
        </pc:sldMkLst>
        <pc:spChg chg="mod">
          <ac:chgData name="Edson Bila Dos Santos Junior" userId="e41d22edaa7afa31" providerId="LiveId" clId="{9A044E7C-EDD7-4B75-873E-CB410DEF775B}" dt="2022-04-22T23:48:31.812" v="1436" actId="207"/>
          <ac:spMkLst>
            <pc:docMk/>
            <pc:sldMk cId="3705530057" sldId="335"/>
            <ac:spMk id="2" creationId="{760A4D5B-3410-4560-95D0-B96C63F0F72D}"/>
          </ac:spMkLst>
        </pc:spChg>
        <pc:spChg chg="add mod">
          <ac:chgData name="Edson Bila Dos Santos Junior" userId="e41d22edaa7afa31" providerId="LiveId" clId="{9A044E7C-EDD7-4B75-873E-CB410DEF775B}" dt="2022-04-22T23:29:58.195" v="1258" actId="1076"/>
          <ac:spMkLst>
            <pc:docMk/>
            <pc:sldMk cId="3705530057" sldId="335"/>
            <ac:spMk id="10" creationId="{7E08D03D-A2C8-4CD9-8055-FBFD1CF9A0BC}"/>
          </ac:spMkLst>
        </pc:spChg>
      </pc:sldChg>
      <pc:sldChg chg="addSp delSp modSp add mod">
        <pc:chgData name="Edson Bila Dos Santos Junior" userId="e41d22edaa7afa31" providerId="LiveId" clId="{9A044E7C-EDD7-4B75-873E-CB410DEF775B}" dt="2022-04-22T23:48:28.375" v="1435" actId="207"/>
        <pc:sldMkLst>
          <pc:docMk/>
          <pc:sldMk cId="4066795220" sldId="336"/>
        </pc:sldMkLst>
        <pc:spChg chg="mod">
          <ac:chgData name="Edson Bila Dos Santos Junior" userId="e41d22edaa7afa31" providerId="LiveId" clId="{9A044E7C-EDD7-4B75-873E-CB410DEF775B}" dt="2022-04-22T23:48:28.375" v="1435" actId="207"/>
          <ac:spMkLst>
            <pc:docMk/>
            <pc:sldMk cId="4066795220" sldId="336"/>
            <ac:spMk id="2" creationId="{760A4D5B-3410-4560-95D0-B96C63F0F72D}"/>
          </ac:spMkLst>
        </pc:spChg>
        <pc:spChg chg="mod">
          <ac:chgData name="Edson Bila Dos Santos Junior" userId="e41d22edaa7afa31" providerId="LiveId" clId="{9A044E7C-EDD7-4B75-873E-CB410DEF775B}" dt="2022-04-22T23:34:56.059" v="1335" actId="14100"/>
          <ac:spMkLst>
            <pc:docMk/>
            <pc:sldMk cId="4066795220" sldId="336"/>
            <ac:spMk id="11" creationId="{09C82728-6F16-4B02-8002-8BA8655BAF26}"/>
          </ac:spMkLst>
        </pc:spChg>
        <pc:spChg chg="del">
          <ac:chgData name="Edson Bila Dos Santos Junior" userId="e41d22edaa7afa31" providerId="LiveId" clId="{9A044E7C-EDD7-4B75-873E-CB410DEF775B}" dt="2022-04-22T23:34:49.819" v="1330" actId="478"/>
          <ac:spMkLst>
            <pc:docMk/>
            <pc:sldMk cId="4066795220" sldId="336"/>
            <ac:spMk id="12" creationId="{7F724214-345E-4B7D-96C0-05A054FC3ECC}"/>
          </ac:spMkLst>
        </pc:spChg>
        <pc:spChg chg="del">
          <ac:chgData name="Edson Bila Dos Santos Junior" userId="e41d22edaa7afa31" providerId="LiveId" clId="{9A044E7C-EDD7-4B75-873E-CB410DEF775B}" dt="2022-04-22T23:34:50.537" v="1331" actId="478"/>
          <ac:spMkLst>
            <pc:docMk/>
            <pc:sldMk cId="4066795220" sldId="336"/>
            <ac:spMk id="13" creationId="{7E622C7D-3A58-4D44-BB68-D4A5B1932A8B}"/>
          </ac:spMkLst>
        </pc:spChg>
        <pc:spChg chg="del">
          <ac:chgData name="Edson Bila Dos Santos Junior" userId="e41d22edaa7afa31" providerId="LiveId" clId="{9A044E7C-EDD7-4B75-873E-CB410DEF775B}" dt="2022-04-22T23:34:51.819" v="1333" actId="478"/>
          <ac:spMkLst>
            <pc:docMk/>
            <pc:sldMk cId="4066795220" sldId="336"/>
            <ac:spMk id="14" creationId="{99B62E32-0C67-42AB-9603-E70C8AE04104}"/>
          </ac:spMkLst>
        </pc:spChg>
        <pc:spChg chg="del mod">
          <ac:chgData name="Edson Bila Dos Santos Junior" userId="e41d22edaa7afa31" providerId="LiveId" clId="{9A044E7C-EDD7-4B75-873E-CB410DEF775B}" dt="2022-04-22T23:34:51.131" v="1332" actId="478"/>
          <ac:spMkLst>
            <pc:docMk/>
            <pc:sldMk cId="4066795220" sldId="336"/>
            <ac:spMk id="15" creationId="{C2C96B52-B721-4B0E-8FC3-F2EFC795617A}"/>
          </ac:spMkLst>
        </pc:spChg>
        <pc:spChg chg="add mod">
          <ac:chgData name="Edson Bila Dos Santos Junior" userId="e41d22edaa7afa31" providerId="LiveId" clId="{9A044E7C-EDD7-4B75-873E-CB410DEF775B}" dt="2022-04-22T23:33:19.520" v="1290" actId="14100"/>
          <ac:spMkLst>
            <pc:docMk/>
            <pc:sldMk cId="4066795220" sldId="336"/>
            <ac:spMk id="16" creationId="{FDD1E068-C1A3-40A1-A532-3ED9BE94DC9C}"/>
          </ac:spMkLst>
        </pc:spChg>
        <pc:spChg chg="add del mod">
          <ac:chgData name="Edson Bila Dos Santos Junior" userId="e41d22edaa7afa31" providerId="LiveId" clId="{9A044E7C-EDD7-4B75-873E-CB410DEF775B}" dt="2022-04-22T23:33:13.099" v="1289" actId="478"/>
          <ac:spMkLst>
            <pc:docMk/>
            <pc:sldMk cId="4066795220" sldId="336"/>
            <ac:spMk id="17" creationId="{E8BCE8ED-7386-4827-A128-EE3A302EFAC9}"/>
          </ac:spMkLst>
        </pc:spChg>
        <pc:spChg chg="add mod">
          <ac:chgData name="Edson Bila Dos Santos Junior" userId="e41d22edaa7afa31" providerId="LiveId" clId="{9A044E7C-EDD7-4B75-873E-CB410DEF775B}" dt="2022-04-22T23:32:01.056" v="1276" actId="1076"/>
          <ac:spMkLst>
            <pc:docMk/>
            <pc:sldMk cId="4066795220" sldId="336"/>
            <ac:spMk id="18" creationId="{CD200F1A-04B5-49D1-A616-C6BF7D192978}"/>
          </ac:spMkLst>
        </pc:spChg>
        <pc:spChg chg="add del mod">
          <ac:chgData name="Edson Bila Dos Santos Junior" userId="e41d22edaa7afa31" providerId="LiveId" clId="{9A044E7C-EDD7-4B75-873E-CB410DEF775B}" dt="2022-04-22T23:33:12.255" v="1288" actId="478"/>
          <ac:spMkLst>
            <pc:docMk/>
            <pc:sldMk cId="4066795220" sldId="336"/>
            <ac:spMk id="19" creationId="{FCF3CF96-49D1-45F5-A5D7-45599093DC04}"/>
          </ac:spMkLst>
        </pc:spChg>
        <pc:spChg chg="add del mod">
          <ac:chgData name="Edson Bila Dos Santos Junior" userId="e41d22edaa7afa31" providerId="LiveId" clId="{9A044E7C-EDD7-4B75-873E-CB410DEF775B}" dt="2022-04-22T23:33:11.490" v="1287" actId="478"/>
          <ac:spMkLst>
            <pc:docMk/>
            <pc:sldMk cId="4066795220" sldId="336"/>
            <ac:spMk id="20" creationId="{F8A09A8E-73F2-4627-BCB9-8B99A2ECB468}"/>
          </ac:spMkLst>
        </pc:spChg>
        <pc:spChg chg="add del mod">
          <ac:chgData name="Edson Bila Dos Santos Junior" userId="e41d22edaa7afa31" providerId="LiveId" clId="{9A044E7C-EDD7-4B75-873E-CB410DEF775B}" dt="2022-04-22T23:33:29.951" v="1292"/>
          <ac:spMkLst>
            <pc:docMk/>
            <pc:sldMk cId="4066795220" sldId="336"/>
            <ac:spMk id="21" creationId="{19A3C96B-6B3A-48FB-97A3-F6B98F978D31}"/>
          </ac:spMkLst>
        </pc:spChg>
        <pc:spChg chg="add del mod">
          <ac:chgData name="Edson Bila Dos Santos Junior" userId="e41d22edaa7afa31" providerId="LiveId" clId="{9A044E7C-EDD7-4B75-873E-CB410DEF775B}" dt="2022-04-22T23:33:29.951" v="1292"/>
          <ac:spMkLst>
            <pc:docMk/>
            <pc:sldMk cId="4066795220" sldId="336"/>
            <ac:spMk id="22" creationId="{D45B8B65-B01A-47EC-B94C-FF4604E80C2A}"/>
          </ac:spMkLst>
        </pc:spChg>
        <pc:spChg chg="add del mod">
          <ac:chgData name="Edson Bila Dos Santos Junior" userId="e41d22edaa7afa31" providerId="LiveId" clId="{9A044E7C-EDD7-4B75-873E-CB410DEF775B}" dt="2022-04-22T23:33:29.951" v="1292"/>
          <ac:spMkLst>
            <pc:docMk/>
            <pc:sldMk cId="4066795220" sldId="336"/>
            <ac:spMk id="23" creationId="{67E89A83-4AEC-41D2-A170-5346D2102CD5}"/>
          </ac:spMkLst>
        </pc:spChg>
        <pc:spChg chg="add del mod">
          <ac:chgData name="Edson Bila Dos Santos Junior" userId="e41d22edaa7afa31" providerId="LiveId" clId="{9A044E7C-EDD7-4B75-873E-CB410DEF775B}" dt="2022-04-22T23:33:29.951" v="1292"/>
          <ac:spMkLst>
            <pc:docMk/>
            <pc:sldMk cId="4066795220" sldId="336"/>
            <ac:spMk id="24" creationId="{957B7E1B-F68B-43BB-BC57-561762F318E1}"/>
          </ac:spMkLst>
        </pc:spChg>
        <pc:picChg chg="add mod ord">
          <ac:chgData name="Edson Bila Dos Santos Junior" userId="e41d22edaa7afa31" providerId="LiveId" clId="{9A044E7C-EDD7-4B75-873E-CB410DEF775B}" dt="2022-04-22T23:32:55.632" v="1286" actId="14100"/>
          <ac:picMkLst>
            <pc:docMk/>
            <pc:sldMk cId="4066795220" sldId="336"/>
            <ac:picMk id="9" creationId="{15370229-0904-4868-82DF-E477FA912B65}"/>
          </ac:picMkLst>
        </pc:picChg>
        <pc:picChg chg="add mod ord modCrop">
          <ac:chgData name="Edson Bila Dos Santos Junior" userId="e41d22edaa7afa31" providerId="LiveId" clId="{9A044E7C-EDD7-4B75-873E-CB410DEF775B}" dt="2022-04-22T23:32:43.275" v="1285" actId="732"/>
          <ac:picMkLst>
            <pc:docMk/>
            <pc:sldMk cId="4066795220" sldId="336"/>
            <ac:picMk id="10" creationId="{36107410-0631-4F6C-9FE3-A80E54E88EE3}"/>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t-BR"/>
              <a:t>Clique para editar o título Mestre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CD1AFE9-DF3C-41F4-9F26-6561010C9778}" type="datetimeFigureOut">
              <a:rPr lang="pt-BR" smtClean="0"/>
              <a:t>22/04/2022</a:t>
            </a:fld>
            <a:endParaRPr lang="pt-B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pt-B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4161550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CD1AFE9-DF3C-41F4-9F26-6561010C9778}" type="datetimeFigureOut">
              <a:rPr lang="pt-BR" smtClean="0"/>
              <a:t>22/04/2022</a:t>
            </a:fld>
            <a:endParaRPr lang="pt-BR"/>
          </a:p>
        </p:txBody>
      </p:sp>
      <p:sp>
        <p:nvSpPr>
          <p:cNvPr id="6" name="Footer Placeholder 5"/>
          <p:cNvSpPr>
            <a:spLocks noGrp="1"/>
          </p:cNvSpPr>
          <p:nvPr>
            <p:ph type="ftr" sz="quarter" idx="11"/>
          </p:nvPr>
        </p:nvSpPr>
        <p:spPr/>
        <p:txBody>
          <a:bodyPr/>
          <a:lstStyle/>
          <a:p>
            <a:endParaRPr lang="pt-B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1934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CD1AFE9-DF3C-41F4-9F26-6561010C9778}" type="datetimeFigureOut">
              <a:rPr lang="pt-BR" smtClean="0"/>
              <a:t>22/04/2022</a:t>
            </a:fld>
            <a:endParaRPr lang="pt-BR"/>
          </a:p>
        </p:txBody>
      </p:sp>
      <p:sp>
        <p:nvSpPr>
          <p:cNvPr id="5" name="Footer Placeholder 4"/>
          <p:cNvSpPr>
            <a:spLocks noGrp="1"/>
          </p:cNvSpPr>
          <p:nvPr>
            <p:ph type="ftr" sz="quarter" idx="11"/>
          </p:nvPr>
        </p:nvSpPr>
        <p:spPr/>
        <p:txBody>
          <a:bodyPr/>
          <a:lstStyle/>
          <a:p>
            <a:endParaRPr lang="pt-B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3094016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t-BR"/>
              <a:t>Clique para editar o título Mestre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CD1AFE9-DF3C-41F4-9F26-6561010C9778}" type="datetimeFigureOut">
              <a:rPr lang="pt-BR" smtClean="0"/>
              <a:t>22/04/2022</a:t>
            </a:fld>
            <a:endParaRPr lang="pt-BR"/>
          </a:p>
        </p:txBody>
      </p:sp>
      <p:sp>
        <p:nvSpPr>
          <p:cNvPr id="5" name="Footer Placeholder 4"/>
          <p:cNvSpPr>
            <a:spLocks noGrp="1"/>
          </p:cNvSpPr>
          <p:nvPr>
            <p:ph type="ftr" sz="quarter" idx="11"/>
          </p:nvPr>
        </p:nvSpPr>
        <p:spPr/>
        <p:txBody>
          <a:bodyPr/>
          <a:lstStyle/>
          <a:p>
            <a:endParaRPr lang="pt-B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1549644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CD1AFE9-DF3C-41F4-9F26-6561010C9778}" type="datetimeFigureOut">
              <a:rPr lang="pt-BR" smtClean="0"/>
              <a:t>22/04/2022</a:t>
            </a:fld>
            <a:endParaRPr lang="pt-BR"/>
          </a:p>
        </p:txBody>
      </p:sp>
      <p:sp>
        <p:nvSpPr>
          <p:cNvPr id="5" name="Footer Placeholder 4"/>
          <p:cNvSpPr>
            <a:spLocks noGrp="1"/>
          </p:cNvSpPr>
          <p:nvPr>
            <p:ph type="ftr" sz="quarter" idx="11"/>
          </p:nvPr>
        </p:nvSpPr>
        <p:spPr/>
        <p:txBody>
          <a:bodyPr/>
          <a:lstStyle/>
          <a:p>
            <a:endParaRPr lang="pt-B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848118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D1AFE9-DF3C-41F4-9F26-6561010C9778}" type="datetimeFigureOut">
              <a:rPr lang="pt-BR" smtClean="0"/>
              <a:t>22/04/2022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23832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D1AFE9-DF3C-41F4-9F26-6561010C9778}" type="datetimeFigureOut">
              <a:rPr lang="pt-BR" smtClean="0"/>
              <a:t>22/04/2022</a:t>
            </a:fld>
            <a:endParaRPr lang="pt-BR"/>
          </a:p>
        </p:txBody>
      </p:sp>
      <p:sp>
        <p:nvSpPr>
          <p:cNvPr id="8" name="Footer Placeholder 7"/>
          <p:cNvSpPr>
            <a:spLocks noGrp="1"/>
          </p:cNvSpPr>
          <p:nvPr>
            <p:ph type="ftr" sz="quarter" idx="11"/>
          </p:nvPr>
        </p:nvSpPr>
        <p:spPr>
          <a:xfrm>
            <a:off x="561111" y="6391838"/>
            <a:ext cx="3644282" cy="304801"/>
          </a:xfrm>
        </p:spPr>
        <p:txBody>
          <a:bodyPr/>
          <a:lstStyle/>
          <a:p>
            <a:endParaRPr lang="pt-BR"/>
          </a:p>
        </p:txBody>
      </p:sp>
      <p:sp>
        <p:nvSpPr>
          <p:cNvPr id="9" name="Slide Number Placeholder 8"/>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84311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CD1AFE9-DF3C-41F4-9F26-6561010C9778}" type="datetimeFigureOut">
              <a:rPr lang="pt-BR" smtClean="0"/>
              <a:t>22/04/2022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1378693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CD1AFE9-DF3C-41F4-9F26-6561010C9778}" type="datetimeFigureOut">
              <a:rPr lang="pt-BR" smtClean="0"/>
              <a:t>22/04/2022</a:t>
            </a:fld>
            <a:endParaRPr lang="pt-BR"/>
          </a:p>
        </p:txBody>
      </p:sp>
      <p:sp>
        <p:nvSpPr>
          <p:cNvPr id="5" name="Footer Placeholder 4"/>
          <p:cNvSpPr>
            <a:spLocks noGrp="1"/>
          </p:cNvSpPr>
          <p:nvPr>
            <p:ph type="ftr" sz="quarter" idx="11"/>
          </p:nvPr>
        </p:nvSpPr>
        <p:spPr/>
        <p:txBody>
          <a:bodyPr/>
          <a:lstStyle/>
          <a:p>
            <a:endParaRPr lang="pt-B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2928835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CD1AFE9-DF3C-41F4-9F26-6561010C9778}" type="datetimeFigureOut">
              <a:rPr lang="pt-BR" smtClean="0"/>
              <a:t>22/04/2022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121477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CD1AFE9-DF3C-41F4-9F26-6561010C9778}" type="datetimeFigureOut">
              <a:rPr lang="pt-BR" smtClean="0"/>
              <a:t>22/04/2022</a:t>
            </a:fld>
            <a:endParaRPr lang="pt-BR"/>
          </a:p>
        </p:txBody>
      </p:sp>
      <p:sp>
        <p:nvSpPr>
          <p:cNvPr id="5" name="Footer Placeholder 4"/>
          <p:cNvSpPr>
            <a:spLocks noGrp="1"/>
          </p:cNvSpPr>
          <p:nvPr>
            <p:ph type="ftr" sz="quarter" idx="11"/>
          </p:nvPr>
        </p:nvSpPr>
        <p:spPr/>
        <p:txBody>
          <a:bodyPr/>
          <a:lstStyle/>
          <a:p>
            <a:endParaRPr lang="pt-B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68920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3CD1AFE9-DF3C-41F4-9F26-6561010C9778}" type="datetimeFigureOut">
              <a:rPr lang="pt-BR" smtClean="0"/>
              <a:t>22/04/2022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12862728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CD1AFE9-DF3C-41F4-9F26-6561010C9778}" type="datetimeFigureOut">
              <a:rPr lang="pt-BR" smtClean="0"/>
              <a:t>22/04/2022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4045956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3CD1AFE9-DF3C-41F4-9F26-6561010C9778}" type="datetimeFigureOut">
              <a:rPr lang="pt-BR" smtClean="0"/>
              <a:t>22/04/2022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2437545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D1AFE9-DF3C-41F4-9F26-6561010C9778}" type="datetimeFigureOut">
              <a:rPr lang="pt-BR" smtClean="0"/>
              <a:t>22/04/2022</a:t>
            </a:fld>
            <a:endParaRPr lang="pt-BR"/>
          </a:p>
        </p:txBody>
      </p:sp>
      <p:sp>
        <p:nvSpPr>
          <p:cNvPr id="3" name="Footer Placeholder 2"/>
          <p:cNvSpPr>
            <a:spLocks noGrp="1"/>
          </p:cNvSpPr>
          <p:nvPr>
            <p:ph type="ftr" sz="quarter" idx="11"/>
          </p:nvPr>
        </p:nvSpPr>
        <p:spPr/>
        <p:txBody>
          <a:bodyPr/>
          <a:lstStyle/>
          <a:p>
            <a:endParaRPr lang="pt-B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58822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CD1AFE9-DF3C-41F4-9F26-6561010C9778}" type="datetimeFigureOut">
              <a:rPr lang="pt-BR" smtClean="0"/>
              <a:t>22/04/2022</a:t>
            </a:fld>
            <a:endParaRPr lang="pt-BR"/>
          </a:p>
        </p:txBody>
      </p:sp>
      <p:sp>
        <p:nvSpPr>
          <p:cNvPr id="6" name="Footer Placeholder 5"/>
          <p:cNvSpPr>
            <a:spLocks noGrp="1"/>
          </p:cNvSpPr>
          <p:nvPr>
            <p:ph type="ftr" sz="quarter" idx="11"/>
          </p:nvPr>
        </p:nvSpPr>
        <p:spPr/>
        <p:txBody>
          <a:bodyPr/>
          <a:lstStyle/>
          <a:p>
            <a:endParaRPr lang="pt-B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303298937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t-BR"/>
              <a:t>Clique no ícone para adicionar uma imagem</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CD1AFE9-DF3C-41F4-9F26-6561010C9778}" type="datetimeFigureOut">
              <a:rPr lang="pt-BR" smtClean="0"/>
              <a:t>22/04/2022</a:t>
            </a:fld>
            <a:endParaRPr lang="pt-BR"/>
          </a:p>
        </p:txBody>
      </p:sp>
      <p:sp>
        <p:nvSpPr>
          <p:cNvPr id="6" name="Footer Placeholder 5"/>
          <p:cNvSpPr>
            <a:spLocks noGrp="1"/>
          </p:cNvSpPr>
          <p:nvPr>
            <p:ph type="ftr" sz="quarter" idx="11"/>
          </p:nvPr>
        </p:nvSpPr>
        <p:spPr/>
        <p:txBody>
          <a:bodyPr/>
          <a:lstStyle/>
          <a:p>
            <a:endParaRPr lang="pt-B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5D656EE-8E8E-4749-89D7-5B37AE038575}" type="slidenum">
              <a:rPr lang="pt-BR" smtClean="0"/>
              <a:t>‹nº›</a:t>
            </a:fld>
            <a:endParaRPr lang="pt-BR"/>
          </a:p>
        </p:txBody>
      </p:sp>
    </p:spTree>
    <p:extLst>
      <p:ext uri="{BB962C8B-B14F-4D97-AF65-F5344CB8AC3E}">
        <p14:creationId xmlns:p14="http://schemas.microsoft.com/office/powerpoint/2010/main" val="3955400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t-BR"/>
              <a:t>Clique para editar o título Mestre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CD1AFE9-DF3C-41F4-9F26-6561010C9778}" type="datetimeFigureOut">
              <a:rPr lang="pt-BR" smtClean="0"/>
              <a:t>22/04/2022</a:t>
            </a:fld>
            <a:endParaRPr lang="pt-B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pt-B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5D656EE-8E8E-4749-89D7-5B37AE038575}" type="slidenum">
              <a:rPr lang="pt-BR" smtClean="0"/>
              <a:t>‹nº›</a:t>
            </a:fld>
            <a:endParaRPr lang="pt-BR"/>
          </a:p>
        </p:txBody>
      </p:sp>
    </p:spTree>
    <p:extLst>
      <p:ext uri="{BB962C8B-B14F-4D97-AF65-F5344CB8AC3E}">
        <p14:creationId xmlns:p14="http://schemas.microsoft.com/office/powerpoint/2010/main" val="218344041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Agrupar 59">
            <a:extLst>
              <a:ext uri="{FF2B5EF4-FFF2-40B4-BE49-F238E27FC236}">
                <a16:creationId xmlns:a16="http://schemas.microsoft.com/office/drawing/2014/main" id="{5BE27057-5B94-48E9-AAFD-51FD8AE47889}"/>
              </a:ext>
            </a:extLst>
          </p:cNvPr>
          <p:cNvGrpSpPr/>
          <p:nvPr/>
        </p:nvGrpSpPr>
        <p:grpSpPr>
          <a:xfrm>
            <a:off x="0" y="0"/>
            <a:ext cx="12192000" cy="6858000"/>
            <a:chOff x="0" y="0"/>
            <a:chExt cx="12298680" cy="6858000"/>
          </a:xfrm>
        </p:grpSpPr>
        <p:pic>
          <p:nvPicPr>
            <p:cNvPr id="5" name="Imagem 4">
              <a:extLst>
                <a:ext uri="{FF2B5EF4-FFF2-40B4-BE49-F238E27FC236}">
                  <a16:creationId xmlns:a16="http://schemas.microsoft.com/office/drawing/2014/main" id="{5326A753-AEE1-40C0-9E21-1B13293B28FE}"/>
                </a:ext>
              </a:extLst>
            </p:cNvPr>
            <p:cNvPicPr>
              <a:picLocks noChangeAspect="1"/>
            </p:cNvPicPr>
            <p:nvPr/>
          </p:nvPicPr>
          <p:blipFill>
            <a:blip r:embed="rId2"/>
            <a:stretch>
              <a:fillRect/>
            </a:stretch>
          </p:blipFill>
          <p:spPr>
            <a:xfrm>
              <a:off x="0" y="0"/>
              <a:ext cx="12298680" cy="6858000"/>
            </a:xfrm>
            <a:prstGeom prst="rect">
              <a:avLst/>
            </a:prstGeom>
          </p:spPr>
        </p:pic>
        <p:sp>
          <p:nvSpPr>
            <p:cNvPr id="14" name="Retângulo: Cantos Arredondados 13">
              <a:extLst>
                <a:ext uri="{FF2B5EF4-FFF2-40B4-BE49-F238E27FC236}">
                  <a16:creationId xmlns:a16="http://schemas.microsoft.com/office/drawing/2014/main" id="{916E78AB-DADE-4504-8952-D73488971E35}"/>
                </a:ext>
              </a:extLst>
            </p:cNvPr>
            <p:cNvSpPr/>
            <p:nvPr/>
          </p:nvSpPr>
          <p:spPr>
            <a:xfrm>
              <a:off x="2415587" y="1506002"/>
              <a:ext cx="7795213" cy="3486150"/>
            </a:xfrm>
            <a:custGeom>
              <a:avLst/>
              <a:gdLst>
                <a:gd name="connsiteX0" fmla="*/ 0 w 7810500"/>
                <a:gd name="connsiteY0" fmla="*/ 243427 h 3365500"/>
                <a:gd name="connsiteX1" fmla="*/ 243427 w 7810500"/>
                <a:gd name="connsiteY1" fmla="*/ 0 h 3365500"/>
                <a:gd name="connsiteX2" fmla="*/ 7567073 w 7810500"/>
                <a:gd name="connsiteY2" fmla="*/ 0 h 3365500"/>
                <a:gd name="connsiteX3" fmla="*/ 7810500 w 7810500"/>
                <a:gd name="connsiteY3" fmla="*/ 243427 h 3365500"/>
                <a:gd name="connsiteX4" fmla="*/ 7810500 w 7810500"/>
                <a:gd name="connsiteY4" fmla="*/ 3122073 h 3365500"/>
                <a:gd name="connsiteX5" fmla="*/ 7567073 w 7810500"/>
                <a:gd name="connsiteY5" fmla="*/ 3365500 h 3365500"/>
                <a:gd name="connsiteX6" fmla="*/ 243427 w 7810500"/>
                <a:gd name="connsiteY6" fmla="*/ 3365500 h 3365500"/>
                <a:gd name="connsiteX7" fmla="*/ 0 w 7810500"/>
                <a:gd name="connsiteY7" fmla="*/ 3122073 h 3365500"/>
                <a:gd name="connsiteX8" fmla="*/ 0 w 7810500"/>
                <a:gd name="connsiteY8" fmla="*/ 243427 h 3365500"/>
                <a:gd name="connsiteX0" fmla="*/ 0 w 7810500"/>
                <a:gd name="connsiteY0" fmla="*/ 243427 h 3365500"/>
                <a:gd name="connsiteX1" fmla="*/ 243427 w 7810500"/>
                <a:gd name="connsiteY1" fmla="*/ 0 h 3365500"/>
                <a:gd name="connsiteX2" fmla="*/ 7567073 w 7810500"/>
                <a:gd name="connsiteY2" fmla="*/ 0 h 3365500"/>
                <a:gd name="connsiteX3" fmla="*/ 7810500 w 7810500"/>
                <a:gd name="connsiteY3" fmla="*/ 243427 h 3365500"/>
                <a:gd name="connsiteX4" fmla="*/ 7810500 w 7810500"/>
                <a:gd name="connsiteY4" fmla="*/ 3122073 h 3365500"/>
                <a:gd name="connsiteX5" fmla="*/ 7567073 w 7810500"/>
                <a:gd name="connsiteY5" fmla="*/ 3365500 h 3365500"/>
                <a:gd name="connsiteX6" fmla="*/ 746347 w 7810500"/>
                <a:gd name="connsiteY6" fmla="*/ 3266440 h 3365500"/>
                <a:gd name="connsiteX7" fmla="*/ 0 w 7810500"/>
                <a:gd name="connsiteY7" fmla="*/ 3122073 h 3365500"/>
                <a:gd name="connsiteX8" fmla="*/ 0 w 7810500"/>
                <a:gd name="connsiteY8" fmla="*/ 243427 h 3365500"/>
                <a:gd name="connsiteX0" fmla="*/ 0 w 7810500"/>
                <a:gd name="connsiteY0" fmla="*/ 243427 h 3365500"/>
                <a:gd name="connsiteX1" fmla="*/ 243427 w 7810500"/>
                <a:gd name="connsiteY1" fmla="*/ 0 h 3365500"/>
                <a:gd name="connsiteX2" fmla="*/ 7567073 w 7810500"/>
                <a:gd name="connsiteY2" fmla="*/ 0 h 3365500"/>
                <a:gd name="connsiteX3" fmla="*/ 7810500 w 7810500"/>
                <a:gd name="connsiteY3" fmla="*/ 243427 h 3365500"/>
                <a:gd name="connsiteX4" fmla="*/ 7810500 w 7810500"/>
                <a:gd name="connsiteY4" fmla="*/ 3122073 h 3365500"/>
                <a:gd name="connsiteX5" fmla="*/ 7567073 w 7810500"/>
                <a:gd name="connsiteY5" fmla="*/ 3365500 h 3365500"/>
                <a:gd name="connsiteX6" fmla="*/ 738727 w 7810500"/>
                <a:gd name="connsiteY6" fmla="*/ 3312160 h 3365500"/>
                <a:gd name="connsiteX7" fmla="*/ 0 w 7810500"/>
                <a:gd name="connsiteY7" fmla="*/ 3122073 h 3365500"/>
                <a:gd name="connsiteX8" fmla="*/ 0 w 7810500"/>
                <a:gd name="connsiteY8" fmla="*/ 243427 h 3365500"/>
                <a:gd name="connsiteX0" fmla="*/ 0 w 7810500"/>
                <a:gd name="connsiteY0" fmla="*/ 243427 h 3365500"/>
                <a:gd name="connsiteX1" fmla="*/ 243427 w 7810500"/>
                <a:gd name="connsiteY1" fmla="*/ 0 h 3365500"/>
                <a:gd name="connsiteX2" fmla="*/ 7567073 w 7810500"/>
                <a:gd name="connsiteY2" fmla="*/ 0 h 3365500"/>
                <a:gd name="connsiteX3" fmla="*/ 7810500 w 7810500"/>
                <a:gd name="connsiteY3" fmla="*/ 243427 h 3365500"/>
                <a:gd name="connsiteX4" fmla="*/ 7810500 w 7810500"/>
                <a:gd name="connsiteY4" fmla="*/ 3122073 h 3365500"/>
                <a:gd name="connsiteX5" fmla="*/ 7567073 w 7810500"/>
                <a:gd name="connsiteY5" fmla="*/ 3365500 h 3365500"/>
                <a:gd name="connsiteX6" fmla="*/ 738727 w 7810500"/>
                <a:gd name="connsiteY6" fmla="*/ 3312160 h 3365500"/>
                <a:gd name="connsiteX7" fmla="*/ 129540 w 7810500"/>
                <a:gd name="connsiteY7" fmla="*/ 2581053 h 3365500"/>
                <a:gd name="connsiteX8" fmla="*/ 0 w 7810500"/>
                <a:gd name="connsiteY8" fmla="*/ 243427 h 3365500"/>
                <a:gd name="connsiteX0" fmla="*/ 0 w 7810500"/>
                <a:gd name="connsiteY0" fmla="*/ 243427 h 3365500"/>
                <a:gd name="connsiteX1" fmla="*/ 243427 w 7810500"/>
                <a:gd name="connsiteY1" fmla="*/ 0 h 3365500"/>
                <a:gd name="connsiteX2" fmla="*/ 7567073 w 7810500"/>
                <a:gd name="connsiteY2" fmla="*/ 0 h 3365500"/>
                <a:gd name="connsiteX3" fmla="*/ 7810500 w 7810500"/>
                <a:gd name="connsiteY3" fmla="*/ 243427 h 3365500"/>
                <a:gd name="connsiteX4" fmla="*/ 7810500 w 7810500"/>
                <a:gd name="connsiteY4" fmla="*/ 3122073 h 3365500"/>
                <a:gd name="connsiteX5" fmla="*/ 7567073 w 7810500"/>
                <a:gd name="connsiteY5" fmla="*/ 3365500 h 3365500"/>
                <a:gd name="connsiteX6" fmla="*/ 738727 w 7810500"/>
                <a:gd name="connsiteY6" fmla="*/ 3312160 h 3365500"/>
                <a:gd name="connsiteX7" fmla="*/ 129540 w 7810500"/>
                <a:gd name="connsiteY7" fmla="*/ 2581053 h 3365500"/>
                <a:gd name="connsiteX8" fmla="*/ 0 w 7810500"/>
                <a:gd name="connsiteY8" fmla="*/ 243427 h 3365500"/>
                <a:gd name="connsiteX0" fmla="*/ 16846 w 7827346"/>
                <a:gd name="connsiteY0" fmla="*/ 243427 h 3365500"/>
                <a:gd name="connsiteX1" fmla="*/ 260273 w 7827346"/>
                <a:gd name="connsiteY1" fmla="*/ 0 h 3365500"/>
                <a:gd name="connsiteX2" fmla="*/ 7583919 w 7827346"/>
                <a:gd name="connsiteY2" fmla="*/ 0 h 3365500"/>
                <a:gd name="connsiteX3" fmla="*/ 7827346 w 7827346"/>
                <a:gd name="connsiteY3" fmla="*/ 243427 h 3365500"/>
                <a:gd name="connsiteX4" fmla="*/ 7827346 w 7827346"/>
                <a:gd name="connsiteY4" fmla="*/ 3122073 h 3365500"/>
                <a:gd name="connsiteX5" fmla="*/ 7583919 w 7827346"/>
                <a:gd name="connsiteY5" fmla="*/ 3365500 h 3365500"/>
                <a:gd name="connsiteX6" fmla="*/ 755573 w 7827346"/>
                <a:gd name="connsiteY6" fmla="*/ 3312160 h 3365500"/>
                <a:gd name="connsiteX7" fmla="*/ 16846 w 7827346"/>
                <a:gd name="connsiteY7" fmla="*/ 2581053 h 3365500"/>
                <a:gd name="connsiteX8" fmla="*/ 16846 w 7827346"/>
                <a:gd name="connsiteY8" fmla="*/ 243427 h 3365500"/>
                <a:gd name="connsiteX0" fmla="*/ 13537 w 7824037"/>
                <a:gd name="connsiteY0" fmla="*/ 243427 h 3365500"/>
                <a:gd name="connsiteX1" fmla="*/ 256964 w 7824037"/>
                <a:gd name="connsiteY1" fmla="*/ 0 h 3365500"/>
                <a:gd name="connsiteX2" fmla="*/ 7580610 w 7824037"/>
                <a:gd name="connsiteY2" fmla="*/ 0 h 3365500"/>
                <a:gd name="connsiteX3" fmla="*/ 7824037 w 7824037"/>
                <a:gd name="connsiteY3" fmla="*/ 243427 h 3365500"/>
                <a:gd name="connsiteX4" fmla="*/ 7824037 w 7824037"/>
                <a:gd name="connsiteY4" fmla="*/ 3122073 h 3365500"/>
                <a:gd name="connsiteX5" fmla="*/ 7580610 w 7824037"/>
                <a:gd name="connsiteY5" fmla="*/ 3365500 h 3365500"/>
                <a:gd name="connsiteX6" fmla="*/ 958004 w 7824037"/>
                <a:gd name="connsiteY6" fmla="*/ 3274060 h 3365500"/>
                <a:gd name="connsiteX7" fmla="*/ 13537 w 7824037"/>
                <a:gd name="connsiteY7" fmla="*/ 2581053 h 3365500"/>
                <a:gd name="connsiteX8" fmla="*/ 13537 w 7824037"/>
                <a:gd name="connsiteY8" fmla="*/ 243427 h 3365500"/>
                <a:gd name="connsiteX0" fmla="*/ 12705 w 7823205"/>
                <a:gd name="connsiteY0" fmla="*/ 243427 h 3365500"/>
                <a:gd name="connsiteX1" fmla="*/ 256132 w 7823205"/>
                <a:gd name="connsiteY1" fmla="*/ 0 h 3365500"/>
                <a:gd name="connsiteX2" fmla="*/ 7579778 w 7823205"/>
                <a:gd name="connsiteY2" fmla="*/ 0 h 3365500"/>
                <a:gd name="connsiteX3" fmla="*/ 7823205 w 7823205"/>
                <a:gd name="connsiteY3" fmla="*/ 243427 h 3365500"/>
                <a:gd name="connsiteX4" fmla="*/ 7823205 w 7823205"/>
                <a:gd name="connsiteY4" fmla="*/ 3122073 h 3365500"/>
                <a:gd name="connsiteX5" fmla="*/ 7579778 w 7823205"/>
                <a:gd name="connsiteY5" fmla="*/ 3365500 h 3365500"/>
                <a:gd name="connsiteX6" fmla="*/ 1025752 w 7823205"/>
                <a:gd name="connsiteY6" fmla="*/ 3335020 h 3365500"/>
                <a:gd name="connsiteX7" fmla="*/ 12705 w 7823205"/>
                <a:gd name="connsiteY7" fmla="*/ 2581053 h 3365500"/>
                <a:gd name="connsiteX8" fmla="*/ 12705 w 7823205"/>
                <a:gd name="connsiteY8" fmla="*/ 243427 h 3365500"/>
                <a:gd name="connsiteX0" fmla="*/ 15709 w 7826209"/>
                <a:gd name="connsiteY0" fmla="*/ 243427 h 3365500"/>
                <a:gd name="connsiteX1" fmla="*/ 259136 w 7826209"/>
                <a:gd name="connsiteY1" fmla="*/ 0 h 3365500"/>
                <a:gd name="connsiteX2" fmla="*/ 7582782 w 7826209"/>
                <a:gd name="connsiteY2" fmla="*/ 0 h 3365500"/>
                <a:gd name="connsiteX3" fmla="*/ 7826209 w 7826209"/>
                <a:gd name="connsiteY3" fmla="*/ 243427 h 3365500"/>
                <a:gd name="connsiteX4" fmla="*/ 7826209 w 7826209"/>
                <a:gd name="connsiteY4" fmla="*/ 3122073 h 3365500"/>
                <a:gd name="connsiteX5" fmla="*/ 7582782 w 7826209"/>
                <a:gd name="connsiteY5" fmla="*/ 3365500 h 3365500"/>
                <a:gd name="connsiteX6" fmla="*/ 815396 w 7826209"/>
                <a:gd name="connsiteY6" fmla="*/ 3144520 h 3365500"/>
                <a:gd name="connsiteX7" fmla="*/ 15709 w 7826209"/>
                <a:gd name="connsiteY7" fmla="*/ 2581053 h 3365500"/>
                <a:gd name="connsiteX8" fmla="*/ 15709 w 7826209"/>
                <a:gd name="connsiteY8" fmla="*/ 243427 h 3365500"/>
                <a:gd name="connsiteX0" fmla="*/ 10481 w 7820981"/>
                <a:gd name="connsiteY0" fmla="*/ 243427 h 3365500"/>
                <a:gd name="connsiteX1" fmla="*/ 253908 w 7820981"/>
                <a:gd name="connsiteY1" fmla="*/ 0 h 3365500"/>
                <a:gd name="connsiteX2" fmla="*/ 7577554 w 7820981"/>
                <a:gd name="connsiteY2" fmla="*/ 0 h 3365500"/>
                <a:gd name="connsiteX3" fmla="*/ 7820981 w 7820981"/>
                <a:gd name="connsiteY3" fmla="*/ 243427 h 3365500"/>
                <a:gd name="connsiteX4" fmla="*/ 7820981 w 7820981"/>
                <a:gd name="connsiteY4" fmla="*/ 3122073 h 3365500"/>
                <a:gd name="connsiteX5" fmla="*/ 7577554 w 7820981"/>
                <a:gd name="connsiteY5" fmla="*/ 3365500 h 3365500"/>
                <a:gd name="connsiteX6" fmla="*/ 1259748 w 7820981"/>
                <a:gd name="connsiteY6" fmla="*/ 3319780 h 3365500"/>
                <a:gd name="connsiteX7" fmla="*/ 10481 w 7820981"/>
                <a:gd name="connsiteY7" fmla="*/ 2581053 h 3365500"/>
                <a:gd name="connsiteX8" fmla="*/ 10481 w 7820981"/>
                <a:gd name="connsiteY8" fmla="*/ 243427 h 3365500"/>
                <a:gd name="connsiteX0" fmla="*/ 12318 w 7822818"/>
                <a:gd name="connsiteY0" fmla="*/ 243427 h 3365500"/>
                <a:gd name="connsiteX1" fmla="*/ 255745 w 7822818"/>
                <a:gd name="connsiteY1" fmla="*/ 0 h 3365500"/>
                <a:gd name="connsiteX2" fmla="*/ 7579391 w 7822818"/>
                <a:gd name="connsiteY2" fmla="*/ 0 h 3365500"/>
                <a:gd name="connsiteX3" fmla="*/ 7822818 w 7822818"/>
                <a:gd name="connsiteY3" fmla="*/ 243427 h 3365500"/>
                <a:gd name="connsiteX4" fmla="*/ 7822818 w 7822818"/>
                <a:gd name="connsiteY4" fmla="*/ 3122073 h 3365500"/>
                <a:gd name="connsiteX5" fmla="*/ 7579391 w 7822818"/>
                <a:gd name="connsiteY5" fmla="*/ 3365500 h 3365500"/>
                <a:gd name="connsiteX6" fmla="*/ 1261585 w 7822818"/>
                <a:gd name="connsiteY6" fmla="*/ 3319780 h 3365500"/>
                <a:gd name="connsiteX7" fmla="*/ 12318 w 7822818"/>
                <a:gd name="connsiteY7" fmla="*/ 2581053 h 3365500"/>
                <a:gd name="connsiteX8" fmla="*/ 12318 w 7822818"/>
                <a:gd name="connsiteY8" fmla="*/ 243427 h 3365500"/>
                <a:gd name="connsiteX0" fmla="*/ 9157 w 7819657"/>
                <a:gd name="connsiteY0" fmla="*/ 243427 h 3365500"/>
                <a:gd name="connsiteX1" fmla="*/ 252584 w 7819657"/>
                <a:gd name="connsiteY1" fmla="*/ 0 h 3365500"/>
                <a:gd name="connsiteX2" fmla="*/ 7576230 w 7819657"/>
                <a:gd name="connsiteY2" fmla="*/ 0 h 3365500"/>
                <a:gd name="connsiteX3" fmla="*/ 7819657 w 7819657"/>
                <a:gd name="connsiteY3" fmla="*/ 243427 h 3365500"/>
                <a:gd name="connsiteX4" fmla="*/ 7819657 w 7819657"/>
                <a:gd name="connsiteY4" fmla="*/ 3122073 h 3365500"/>
                <a:gd name="connsiteX5" fmla="*/ 7576230 w 7819657"/>
                <a:gd name="connsiteY5" fmla="*/ 3365500 h 3365500"/>
                <a:gd name="connsiteX6" fmla="*/ 1258424 w 7819657"/>
                <a:gd name="connsiteY6" fmla="*/ 3319780 h 3365500"/>
                <a:gd name="connsiteX7" fmla="*/ 9157 w 7819657"/>
                <a:gd name="connsiteY7" fmla="*/ 2581053 h 3365500"/>
                <a:gd name="connsiteX8" fmla="*/ 9157 w 7819657"/>
                <a:gd name="connsiteY8" fmla="*/ 243427 h 3365500"/>
                <a:gd name="connsiteX0" fmla="*/ 12087 w 7822587"/>
                <a:gd name="connsiteY0" fmla="*/ 243427 h 3365500"/>
                <a:gd name="connsiteX1" fmla="*/ 255514 w 7822587"/>
                <a:gd name="connsiteY1" fmla="*/ 0 h 3365500"/>
                <a:gd name="connsiteX2" fmla="*/ 7579160 w 7822587"/>
                <a:gd name="connsiteY2" fmla="*/ 0 h 3365500"/>
                <a:gd name="connsiteX3" fmla="*/ 7822587 w 7822587"/>
                <a:gd name="connsiteY3" fmla="*/ 243427 h 3365500"/>
                <a:gd name="connsiteX4" fmla="*/ 7822587 w 7822587"/>
                <a:gd name="connsiteY4" fmla="*/ 3122073 h 3365500"/>
                <a:gd name="connsiteX5" fmla="*/ 7579160 w 7822587"/>
                <a:gd name="connsiteY5" fmla="*/ 3365500 h 3365500"/>
                <a:gd name="connsiteX6" fmla="*/ 887974 w 7822587"/>
                <a:gd name="connsiteY6" fmla="*/ 3304540 h 3365500"/>
                <a:gd name="connsiteX7" fmla="*/ 12087 w 7822587"/>
                <a:gd name="connsiteY7" fmla="*/ 2581053 h 3365500"/>
                <a:gd name="connsiteX8" fmla="*/ 12087 w 7822587"/>
                <a:gd name="connsiteY8" fmla="*/ 243427 h 3365500"/>
                <a:gd name="connsiteX0" fmla="*/ 12653 w 7823153"/>
                <a:gd name="connsiteY0" fmla="*/ 243427 h 3365500"/>
                <a:gd name="connsiteX1" fmla="*/ 256080 w 7823153"/>
                <a:gd name="connsiteY1" fmla="*/ 0 h 3365500"/>
                <a:gd name="connsiteX2" fmla="*/ 7579726 w 7823153"/>
                <a:gd name="connsiteY2" fmla="*/ 0 h 3365500"/>
                <a:gd name="connsiteX3" fmla="*/ 7823153 w 7823153"/>
                <a:gd name="connsiteY3" fmla="*/ 243427 h 3365500"/>
                <a:gd name="connsiteX4" fmla="*/ 7823153 w 7823153"/>
                <a:gd name="connsiteY4" fmla="*/ 3122073 h 3365500"/>
                <a:gd name="connsiteX5" fmla="*/ 7579726 w 7823153"/>
                <a:gd name="connsiteY5" fmla="*/ 3365500 h 3365500"/>
                <a:gd name="connsiteX6" fmla="*/ 888540 w 7823153"/>
                <a:gd name="connsiteY6" fmla="*/ 3304540 h 3365500"/>
                <a:gd name="connsiteX7" fmla="*/ 12653 w 7823153"/>
                <a:gd name="connsiteY7" fmla="*/ 2581053 h 3365500"/>
                <a:gd name="connsiteX8" fmla="*/ 12653 w 7823153"/>
                <a:gd name="connsiteY8" fmla="*/ 243427 h 3365500"/>
                <a:gd name="connsiteX0" fmla="*/ 12653 w 7823153"/>
                <a:gd name="connsiteY0" fmla="*/ 380587 h 3502660"/>
                <a:gd name="connsiteX1" fmla="*/ 332280 w 7823153"/>
                <a:gd name="connsiteY1" fmla="*/ 0 h 3502660"/>
                <a:gd name="connsiteX2" fmla="*/ 7579726 w 7823153"/>
                <a:gd name="connsiteY2" fmla="*/ 137160 h 3502660"/>
                <a:gd name="connsiteX3" fmla="*/ 7823153 w 7823153"/>
                <a:gd name="connsiteY3" fmla="*/ 380587 h 3502660"/>
                <a:gd name="connsiteX4" fmla="*/ 7823153 w 7823153"/>
                <a:gd name="connsiteY4" fmla="*/ 3259233 h 3502660"/>
                <a:gd name="connsiteX5" fmla="*/ 7579726 w 7823153"/>
                <a:gd name="connsiteY5" fmla="*/ 3502660 h 3502660"/>
                <a:gd name="connsiteX6" fmla="*/ 888540 w 7823153"/>
                <a:gd name="connsiteY6" fmla="*/ 3441700 h 3502660"/>
                <a:gd name="connsiteX7" fmla="*/ 12653 w 7823153"/>
                <a:gd name="connsiteY7" fmla="*/ 2718213 h 3502660"/>
                <a:gd name="connsiteX8" fmla="*/ 12653 w 7823153"/>
                <a:gd name="connsiteY8" fmla="*/ 380587 h 350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3153" h="3502660">
                  <a:moveTo>
                    <a:pt x="12653" y="380587"/>
                  </a:moveTo>
                  <a:cubicBezTo>
                    <a:pt x="12653" y="246146"/>
                    <a:pt x="197839" y="0"/>
                    <a:pt x="332280" y="0"/>
                  </a:cubicBezTo>
                  <a:lnTo>
                    <a:pt x="7579726" y="137160"/>
                  </a:lnTo>
                  <a:cubicBezTo>
                    <a:pt x="7714167" y="137160"/>
                    <a:pt x="7823153" y="246146"/>
                    <a:pt x="7823153" y="380587"/>
                  </a:cubicBezTo>
                  <a:lnTo>
                    <a:pt x="7823153" y="3259233"/>
                  </a:lnTo>
                  <a:cubicBezTo>
                    <a:pt x="7823153" y="3393674"/>
                    <a:pt x="7714167" y="3502660"/>
                    <a:pt x="7579726" y="3502660"/>
                  </a:cubicBezTo>
                  <a:lnTo>
                    <a:pt x="888540" y="3441700"/>
                  </a:lnTo>
                  <a:cubicBezTo>
                    <a:pt x="898879" y="2984500"/>
                    <a:pt x="-124507" y="2776454"/>
                    <a:pt x="12653" y="2718213"/>
                  </a:cubicBezTo>
                  <a:lnTo>
                    <a:pt x="12653" y="380587"/>
                  </a:lnTo>
                  <a:close/>
                </a:path>
              </a:pathLst>
            </a:custGeom>
            <a:gradFill>
              <a:gsLst>
                <a:gs pos="0">
                  <a:srgbClr val="FFF442"/>
                </a:gs>
                <a:gs pos="35000">
                  <a:srgbClr val="FBE542"/>
                </a:gs>
                <a:gs pos="52000">
                  <a:srgbClr val="F5CD47"/>
                </a:gs>
                <a:gs pos="61676">
                  <a:srgbClr val="F7D246"/>
                </a:gs>
                <a:gs pos="71000">
                  <a:srgbClr val="F5C84B"/>
                </a:gs>
                <a:gs pos="100000">
                  <a:srgbClr val="E78159"/>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Imagem 16">
              <a:extLst>
                <a:ext uri="{FF2B5EF4-FFF2-40B4-BE49-F238E27FC236}">
                  <a16:creationId xmlns:a16="http://schemas.microsoft.com/office/drawing/2014/main" id="{6D587055-55B8-431B-9CB1-756481B454D6}"/>
                </a:ext>
              </a:extLst>
            </p:cNvPr>
            <p:cNvPicPr>
              <a:picLocks noChangeAspect="1"/>
            </p:cNvPicPr>
            <p:nvPr/>
          </p:nvPicPr>
          <p:blipFill>
            <a:blip r:embed="rId3"/>
            <a:stretch>
              <a:fillRect/>
            </a:stretch>
          </p:blipFill>
          <p:spPr>
            <a:xfrm>
              <a:off x="939800" y="579580"/>
              <a:ext cx="4039935" cy="2338457"/>
            </a:xfrm>
            <a:prstGeom prst="rect">
              <a:avLst/>
            </a:prstGeom>
          </p:spPr>
        </p:pic>
        <p:sp>
          <p:nvSpPr>
            <p:cNvPr id="8" name="CaixaDeTexto 7">
              <a:extLst>
                <a:ext uri="{FF2B5EF4-FFF2-40B4-BE49-F238E27FC236}">
                  <a16:creationId xmlns:a16="http://schemas.microsoft.com/office/drawing/2014/main" id="{38B248AF-9481-4674-9CCA-3AC860121F02}"/>
                </a:ext>
              </a:extLst>
            </p:cNvPr>
            <p:cNvSpPr txBox="1"/>
            <p:nvPr/>
          </p:nvSpPr>
          <p:spPr>
            <a:xfrm>
              <a:off x="2118369" y="2945433"/>
              <a:ext cx="8622942" cy="1569660"/>
            </a:xfrm>
            <a:prstGeom prst="rect">
              <a:avLst/>
            </a:prstGeom>
            <a:noFill/>
            <a:effectLst>
              <a:glow rad="228600">
                <a:schemeClr val="accent1">
                  <a:satMod val="175000"/>
                  <a:alpha val="40000"/>
                </a:schemeClr>
              </a:glow>
              <a:outerShdw blurRad="50800" dist="38100" dir="18900000" algn="bl" rotWithShape="0">
                <a:prstClr val="black">
                  <a:alpha val="40000"/>
                </a:prstClr>
              </a:outerShdw>
            </a:effectLst>
          </p:spPr>
          <p:txBody>
            <a:bodyPr wrap="square" rtlCol="0">
              <a:spAutoFit/>
            </a:bodyPr>
            <a:lstStyle/>
            <a:p>
              <a:pPr algn="ctr"/>
              <a:r>
                <a:rPr lang="pt-BR" sz="4800" b="1" dirty="0">
                  <a:solidFill>
                    <a:schemeClr val="bg1"/>
                  </a:solidFill>
                  <a:latin typeface="Consolas" panose="020B0609020204030204" pitchFamily="49" charset="0"/>
                </a:rPr>
                <a:t>CURSO DE IMERSÃO AO JAVASCRIPT</a:t>
              </a:r>
            </a:p>
          </p:txBody>
        </p:sp>
        <p:sp>
          <p:nvSpPr>
            <p:cNvPr id="22" name="Fluxograma: Conector 21">
              <a:extLst>
                <a:ext uri="{FF2B5EF4-FFF2-40B4-BE49-F238E27FC236}">
                  <a16:creationId xmlns:a16="http://schemas.microsoft.com/office/drawing/2014/main" id="{CDD2C111-E0E4-44FA-8B90-8813B5F2255D}"/>
                </a:ext>
              </a:extLst>
            </p:cNvPr>
            <p:cNvSpPr/>
            <p:nvPr/>
          </p:nvSpPr>
          <p:spPr>
            <a:xfrm rot="1899505">
              <a:off x="3308122" y="4064084"/>
              <a:ext cx="1337458" cy="2719424"/>
            </a:xfrm>
            <a:custGeom>
              <a:avLst/>
              <a:gdLst>
                <a:gd name="connsiteX0" fmla="*/ 0 w 1282700"/>
                <a:gd name="connsiteY0" fmla="*/ 1257300 h 2514600"/>
                <a:gd name="connsiteX1" fmla="*/ 641350 w 1282700"/>
                <a:gd name="connsiteY1" fmla="*/ 0 h 2514600"/>
                <a:gd name="connsiteX2" fmla="*/ 1282700 w 1282700"/>
                <a:gd name="connsiteY2" fmla="*/ 1257300 h 2514600"/>
                <a:gd name="connsiteX3" fmla="*/ 641350 w 1282700"/>
                <a:gd name="connsiteY3" fmla="*/ 2514600 h 2514600"/>
                <a:gd name="connsiteX4" fmla="*/ 0 w 1282700"/>
                <a:gd name="connsiteY4" fmla="*/ 1257300 h 2514600"/>
                <a:gd name="connsiteX0" fmla="*/ 0 w 1282700"/>
                <a:gd name="connsiteY0" fmla="*/ 1460500 h 2717800"/>
                <a:gd name="connsiteX1" fmla="*/ 641350 w 1282700"/>
                <a:gd name="connsiteY1" fmla="*/ 0 h 2717800"/>
                <a:gd name="connsiteX2" fmla="*/ 1282700 w 1282700"/>
                <a:gd name="connsiteY2" fmla="*/ 1460500 h 2717800"/>
                <a:gd name="connsiteX3" fmla="*/ 641350 w 1282700"/>
                <a:gd name="connsiteY3" fmla="*/ 2717800 h 2717800"/>
                <a:gd name="connsiteX4" fmla="*/ 0 w 1282700"/>
                <a:gd name="connsiteY4" fmla="*/ 1460500 h 2717800"/>
                <a:gd name="connsiteX0" fmla="*/ 0 w 1041400"/>
                <a:gd name="connsiteY0" fmla="*/ 1460500 h 2717800"/>
                <a:gd name="connsiteX1" fmla="*/ 641350 w 1041400"/>
                <a:gd name="connsiteY1" fmla="*/ 0 h 2717800"/>
                <a:gd name="connsiteX2" fmla="*/ 1041400 w 1041400"/>
                <a:gd name="connsiteY2" fmla="*/ 1460500 h 2717800"/>
                <a:gd name="connsiteX3" fmla="*/ 641350 w 1041400"/>
                <a:gd name="connsiteY3" fmla="*/ 2717800 h 2717800"/>
                <a:gd name="connsiteX4" fmla="*/ 0 w 1041400"/>
                <a:gd name="connsiteY4" fmla="*/ 1460500 h 2717800"/>
                <a:gd name="connsiteX0" fmla="*/ 0 w 787400"/>
                <a:gd name="connsiteY0" fmla="*/ 1473204 h 2717808"/>
                <a:gd name="connsiteX1" fmla="*/ 387350 w 787400"/>
                <a:gd name="connsiteY1" fmla="*/ 4 h 2717808"/>
                <a:gd name="connsiteX2" fmla="*/ 787400 w 787400"/>
                <a:gd name="connsiteY2" fmla="*/ 1460504 h 2717808"/>
                <a:gd name="connsiteX3" fmla="*/ 387350 w 787400"/>
                <a:gd name="connsiteY3" fmla="*/ 2717804 h 2717808"/>
                <a:gd name="connsiteX4" fmla="*/ 0 w 787400"/>
                <a:gd name="connsiteY4" fmla="*/ 1473204 h 2717808"/>
                <a:gd name="connsiteX0" fmla="*/ 434 w 787834"/>
                <a:gd name="connsiteY0" fmla="*/ 1473204 h 2717809"/>
                <a:gd name="connsiteX1" fmla="*/ 387784 w 787834"/>
                <a:gd name="connsiteY1" fmla="*/ 4 h 2717809"/>
                <a:gd name="connsiteX2" fmla="*/ 787834 w 787834"/>
                <a:gd name="connsiteY2" fmla="*/ 1460504 h 2717809"/>
                <a:gd name="connsiteX3" fmla="*/ 387784 w 787834"/>
                <a:gd name="connsiteY3" fmla="*/ 2717804 h 2717809"/>
                <a:gd name="connsiteX4" fmla="*/ 434 w 787834"/>
                <a:gd name="connsiteY4" fmla="*/ 1473204 h 2717809"/>
                <a:gd name="connsiteX0" fmla="*/ 270 w 990870"/>
                <a:gd name="connsiteY0" fmla="*/ 1397110 h 2718054"/>
                <a:gd name="connsiteX1" fmla="*/ 590820 w 990870"/>
                <a:gd name="connsiteY1" fmla="*/ 110 h 2718054"/>
                <a:gd name="connsiteX2" fmla="*/ 990870 w 990870"/>
                <a:gd name="connsiteY2" fmla="*/ 1460610 h 2718054"/>
                <a:gd name="connsiteX3" fmla="*/ 590820 w 990870"/>
                <a:gd name="connsiteY3" fmla="*/ 2717910 h 2718054"/>
                <a:gd name="connsiteX4" fmla="*/ 270 w 990870"/>
                <a:gd name="connsiteY4" fmla="*/ 1397110 h 2718054"/>
                <a:gd name="connsiteX0" fmla="*/ 278 w 1067078"/>
                <a:gd name="connsiteY0" fmla="*/ 1397519 h 2719085"/>
                <a:gd name="connsiteX1" fmla="*/ 590828 w 1067078"/>
                <a:gd name="connsiteY1" fmla="*/ 519 h 2719085"/>
                <a:gd name="connsiteX2" fmla="*/ 1067078 w 1067078"/>
                <a:gd name="connsiteY2" fmla="*/ 1537219 h 2719085"/>
                <a:gd name="connsiteX3" fmla="*/ 590828 w 1067078"/>
                <a:gd name="connsiteY3" fmla="*/ 2718319 h 2719085"/>
                <a:gd name="connsiteX4" fmla="*/ 278 w 1067078"/>
                <a:gd name="connsiteY4" fmla="*/ 1397519 h 2719085"/>
                <a:gd name="connsiteX0" fmla="*/ 381 w 927046"/>
                <a:gd name="connsiteY0" fmla="*/ 1380300 h 2719424"/>
                <a:gd name="connsiteX1" fmla="*/ 450796 w 927046"/>
                <a:gd name="connsiteY1" fmla="*/ 666 h 2719424"/>
                <a:gd name="connsiteX2" fmla="*/ 927046 w 927046"/>
                <a:gd name="connsiteY2" fmla="*/ 1537366 h 2719424"/>
                <a:gd name="connsiteX3" fmla="*/ 450796 w 927046"/>
                <a:gd name="connsiteY3" fmla="*/ 2718466 h 2719424"/>
                <a:gd name="connsiteX4" fmla="*/ 381 w 927046"/>
                <a:gd name="connsiteY4" fmla="*/ 1380300 h 271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046" h="2719424">
                  <a:moveTo>
                    <a:pt x="381" y="1380300"/>
                  </a:moveTo>
                  <a:cubicBezTo>
                    <a:pt x="13081" y="724133"/>
                    <a:pt x="296352" y="-25512"/>
                    <a:pt x="450796" y="666"/>
                  </a:cubicBezTo>
                  <a:cubicBezTo>
                    <a:pt x="605240" y="26844"/>
                    <a:pt x="927046" y="842978"/>
                    <a:pt x="927046" y="1537366"/>
                  </a:cubicBezTo>
                  <a:cubicBezTo>
                    <a:pt x="927046" y="2231754"/>
                    <a:pt x="605240" y="2744644"/>
                    <a:pt x="450796" y="2718466"/>
                  </a:cubicBezTo>
                  <a:cubicBezTo>
                    <a:pt x="296352" y="2692288"/>
                    <a:pt x="-12319" y="2036467"/>
                    <a:pt x="381" y="1380300"/>
                  </a:cubicBezTo>
                  <a:close/>
                </a:path>
              </a:pathLst>
            </a:cu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luxograma: Conector 21">
              <a:extLst>
                <a:ext uri="{FF2B5EF4-FFF2-40B4-BE49-F238E27FC236}">
                  <a16:creationId xmlns:a16="http://schemas.microsoft.com/office/drawing/2014/main" id="{D9026558-6C8C-496E-B160-3D79C446905D}"/>
                </a:ext>
              </a:extLst>
            </p:cNvPr>
            <p:cNvSpPr/>
            <p:nvPr/>
          </p:nvSpPr>
          <p:spPr>
            <a:xfrm rot="1899505">
              <a:off x="9982387" y="4026219"/>
              <a:ext cx="1337458" cy="2719424"/>
            </a:xfrm>
            <a:custGeom>
              <a:avLst/>
              <a:gdLst>
                <a:gd name="connsiteX0" fmla="*/ 0 w 1282700"/>
                <a:gd name="connsiteY0" fmla="*/ 1257300 h 2514600"/>
                <a:gd name="connsiteX1" fmla="*/ 641350 w 1282700"/>
                <a:gd name="connsiteY1" fmla="*/ 0 h 2514600"/>
                <a:gd name="connsiteX2" fmla="*/ 1282700 w 1282700"/>
                <a:gd name="connsiteY2" fmla="*/ 1257300 h 2514600"/>
                <a:gd name="connsiteX3" fmla="*/ 641350 w 1282700"/>
                <a:gd name="connsiteY3" fmla="*/ 2514600 h 2514600"/>
                <a:gd name="connsiteX4" fmla="*/ 0 w 1282700"/>
                <a:gd name="connsiteY4" fmla="*/ 1257300 h 2514600"/>
                <a:gd name="connsiteX0" fmla="*/ 0 w 1282700"/>
                <a:gd name="connsiteY0" fmla="*/ 1460500 h 2717800"/>
                <a:gd name="connsiteX1" fmla="*/ 641350 w 1282700"/>
                <a:gd name="connsiteY1" fmla="*/ 0 h 2717800"/>
                <a:gd name="connsiteX2" fmla="*/ 1282700 w 1282700"/>
                <a:gd name="connsiteY2" fmla="*/ 1460500 h 2717800"/>
                <a:gd name="connsiteX3" fmla="*/ 641350 w 1282700"/>
                <a:gd name="connsiteY3" fmla="*/ 2717800 h 2717800"/>
                <a:gd name="connsiteX4" fmla="*/ 0 w 1282700"/>
                <a:gd name="connsiteY4" fmla="*/ 1460500 h 2717800"/>
                <a:gd name="connsiteX0" fmla="*/ 0 w 1041400"/>
                <a:gd name="connsiteY0" fmla="*/ 1460500 h 2717800"/>
                <a:gd name="connsiteX1" fmla="*/ 641350 w 1041400"/>
                <a:gd name="connsiteY1" fmla="*/ 0 h 2717800"/>
                <a:gd name="connsiteX2" fmla="*/ 1041400 w 1041400"/>
                <a:gd name="connsiteY2" fmla="*/ 1460500 h 2717800"/>
                <a:gd name="connsiteX3" fmla="*/ 641350 w 1041400"/>
                <a:gd name="connsiteY3" fmla="*/ 2717800 h 2717800"/>
                <a:gd name="connsiteX4" fmla="*/ 0 w 1041400"/>
                <a:gd name="connsiteY4" fmla="*/ 1460500 h 2717800"/>
                <a:gd name="connsiteX0" fmla="*/ 0 w 787400"/>
                <a:gd name="connsiteY0" fmla="*/ 1473204 h 2717808"/>
                <a:gd name="connsiteX1" fmla="*/ 387350 w 787400"/>
                <a:gd name="connsiteY1" fmla="*/ 4 h 2717808"/>
                <a:gd name="connsiteX2" fmla="*/ 787400 w 787400"/>
                <a:gd name="connsiteY2" fmla="*/ 1460504 h 2717808"/>
                <a:gd name="connsiteX3" fmla="*/ 387350 w 787400"/>
                <a:gd name="connsiteY3" fmla="*/ 2717804 h 2717808"/>
                <a:gd name="connsiteX4" fmla="*/ 0 w 787400"/>
                <a:gd name="connsiteY4" fmla="*/ 1473204 h 2717808"/>
                <a:gd name="connsiteX0" fmla="*/ 434 w 787834"/>
                <a:gd name="connsiteY0" fmla="*/ 1473204 h 2717809"/>
                <a:gd name="connsiteX1" fmla="*/ 387784 w 787834"/>
                <a:gd name="connsiteY1" fmla="*/ 4 h 2717809"/>
                <a:gd name="connsiteX2" fmla="*/ 787834 w 787834"/>
                <a:gd name="connsiteY2" fmla="*/ 1460504 h 2717809"/>
                <a:gd name="connsiteX3" fmla="*/ 387784 w 787834"/>
                <a:gd name="connsiteY3" fmla="*/ 2717804 h 2717809"/>
                <a:gd name="connsiteX4" fmla="*/ 434 w 787834"/>
                <a:gd name="connsiteY4" fmla="*/ 1473204 h 2717809"/>
                <a:gd name="connsiteX0" fmla="*/ 270 w 990870"/>
                <a:gd name="connsiteY0" fmla="*/ 1397110 h 2718054"/>
                <a:gd name="connsiteX1" fmla="*/ 590820 w 990870"/>
                <a:gd name="connsiteY1" fmla="*/ 110 h 2718054"/>
                <a:gd name="connsiteX2" fmla="*/ 990870 w 990870"/>
                <a:gd name="connsiteY2" fmla="*/ 1460610 h 2718054"/>
                <a:gd name="connsiteX3" fmla="*/ 590820 w 990870"/>
                <a:gd name="connsiteY3" fmla="*/ 2717910 h 2718054"/>
                <a:gd name="connsiteX4" fmla="*/ 270 w 990870"/>
                <a:gd name="connsiteY4" fmla="*/ 1397110 h 2718054"/>
                <a:gd name="connsiteX0" fmla="*/ 278 w 1067078"/>
                <a:gd name="connsiteY0" fmla="*/ 1397519 h 2719085"/>
                <a:gd name="connsiteX1" fmla="*/ 590828 w 1067078"/>
                <a:gd name="connsiteY1" fmla="*/ 519 h 2719085"/>
                <a:gd name="connsiteX2" fmla="*/ 1067078 w 1067078"/>
                <a:gd name="connsiteY2" fmla="*/ 1537219 h 2719085"/>
                <a:gd name="connsiteX3" fmla="*/ 590828 w 1067078"/>
                <a:gd name="connsiteY3" fmla="*/ 2718319 h 2719085"/>
                <a:gd name="connsiteX4" fmla="*/ 278 w 1067078"/>
                <a:gd name="connsiteY4" fmla="*/ 1397519 h 2719085"/>
                <a:gd name="connsiteX0" fmla="*/ 381 w 927046"/>
                <a:gd name="connsiteY0" fmla="*/ 1380300 h 2719424"/>
                <a:gd name="connsiteX1" fmla="*/ 450796 w 927046"/>
                <a:gd name="connsiteY1" fmla="*/ 666 h 2719424"/>
                <a:gd name="connsiteX2" fmla="*/ 927046 w 927046"/>
                <a:gd name="connsiteY2" fmla="*/ 1537366 h 2719424"/>
                <a:gd name="connsiteX3" fmla="*/ 450796 w 927046"/>
                <a:gd name="connsiteY3" fmla="*/ 2718466 h 2719424"/>
                <a:gd name="connsiteX4" fmla="*/ 381 w 927046"/>
                <a:gd name="connsiteY4" fmla="*/ 1380300 h 271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046" h="2719424">
                  <a:moveTo>
                    <a:pt x="381" y="1380300"/>
                  </a:moveTo>
                  <a:cubicBezTo>
                    <a:pt x="13081" y="724133"/>
                    <a:pt x="296352" y="-25512"/>
                    <a:pt x="450796" y="666"/>
                  </a:cubicBezTo>
                  <a:cubicBezTo>
                    <a:pt x="605240" y="26844"/>
                    <a:pt x="927046" y="842978"/>
                    <a:pt x="927046" y="1537366"/>
                  </a:cubicBezTo>
                  <a:cubicBezTo>
                    <a:pt x="927046" y="2231754"/>
                    <a:pt x="605240" y="2744644"/>
                    <a:pt x="450796" y="2718466"/>
                  </a:cubicBezTo>
                  <a:cubicBezTo>
                    <a:pt x="296352" y="2692288"/>
                    <a:pt x="-12319" y="2036467"/>
                    <a:pt x="381" y="1380300"/>
                  </a:cubicBezTo>
                  <a:close/>
                </a:path>
              </a:pathLst>
            </a:custGeom>
            <a:solidFill>
              <a:srgbClr val="BA7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luxograma: Conector 21">
              <a:extLst>
                <a:ext uri="{FF2B5EF4-FFF2-40B4-BE49-F238E27FC236}">
                  <a16:creationId xmlns:a16="http://schemas.microsoft.com/office/drawing/2014/main" id="{641925E8-9DC0-4E8E-9D55-FC2513CEDE2D}"/>
                </a:ext>
              </a:extLst>
            </p:cNvPr>
            <p:cNvSpPr/>
            <p:nvPr/>
          </p:nvSpPr>
          <p:spPr>
            <a:xfrm rot="20523155">
              <a:off x="9006171" y="3870163"/>
              <a:ext cx="1337458" cy="2719424"/>
            </a:xfrm>
            <a:custGeom>
              <a:avLst/>
              <a:gdLst>
                <a:gd name="connsiteX0" fmla="*/ 0 w 1282700"/>
                <a:gd name="connsiteY0" fmla="*/ 1257300 h 2514600"/>
                <a:gd name="connsiteX1" fmla="*/ 641350 w 1282700"/>
                <a:gd name="connsiteY1" fmla="*/ 0 h 2514600"/>
                <a:gd name="connsiteX2" fmla="*/ 1282700 w 1282700"/>
                <a:gd name="connsiteY2" fmla="*/ 1257300 h 2514600"/>
                <a:gd name="connsiteX3" fmla="*/ 641350 w 1282700"/>
                <a:gd name="connsiteY3" fmla="*/ 2514600 h 2514600"/>
                <a:gd name="connsiteX4" fmla="*/ 0 w 1282700"/>
                <a:gd name="connsiteY4" fmla="*/ 1257300 h 2514600"/>
                <a:gd name="connsiteX0" fmla="*/ 0 w 1282700"/>
                <a:gd name="connsiteY0" fmla="*/ 1460500 h 2717800"/>
                <a:gd name="connsiteX1" fmla="*/ 641350 w 1282700"/>
                <a:gd name="connsiteY1" fmla="*/ 0 h 2717800"/>
                <a:gd name="connsiteX2" fmla="*/ 1282700 w 1282700"/>
                <a:gd name="connsiteY2" fmla="*/ 1460500 h 2717800"/>
                <a:gd name="connsiteX3" fmla="*/ 641350 w 1282700"/>
                <a:gd name="connsiteY3" fmla="*/ 2717800 h 2717800"/>
                <a:gd name="connsiteX4" fmla="*/ 0 w 1282700"/>
                <a:gd name="connsiteY4" fmla="*/ 1460500 h 2717800"/>
                <a:gd name="connsiteX0" fmla="*/ 0 w 1041400"/>
                <a:gd name="connsiteY0" fmla="*/ 1460500 h 2717800"/>
                <a:gd name="connsiteX1" fmla="*/ 641350 w 1041400"/>
                <a:gd name="connsiteY1" fmla="*/ 0 h 2717800"/>
                <a:gd name="connsiteX2" fmla="*/ 1041400 w 1041400"/>
                <a:gd name="connsiteY2" fmla="*/ 1460500 h 2717800"/>
                <a:gd name="connsiteX3" fmla="*/ 641350 w 1041400"/>
                <a:gd name="connsiteY3" fmla="*/ 2717800 h 2717800"/>
                <a:gd name="connsiteX4" fmla="*/ 0 w 1041400"/>
                <a:gd name="connsiteY4" fmla="*/ 1460500 h 2717800"/>
                <a:gd name="connsiteX0" fmla="*/ 0 w 787400"/>
                <a:gd name="connsiteY0" fmla="*/ 1473204 h 2717808"/>
                <a:gd name="connsiteX1" fmla="*/ 387350 w 787400"/>
                <a:gd name="connsiteY1" fmla="*/ 4 h 2717808"/>
                <a:gd name="connsiteX2" fmla="*/ 787400 w 787400"/>
                <a:gd name="connsiteY2" fmla="*/ 1460504 h 2717808"/>
                <a:gd name="connsiteX3" fmla="*/ 387350 w 787400"/>
                <a:gd name="connsiteY3" fmla="*/ 2717804 h 2717808"/>
                <a:gd name="connsiteX4" fmla="*/ 0 w 787400"/>
                <a:gd name="connsiteY4" fmla="*/ 1473204 h 2717808"/>
                <a:gd name="connsiteX0" fmla="*/ 434 w 787834"/>
                <a:gd name="connsiteY0" fmla="*/ 1473204 h 2717809"/>
                <a:gd name="connsiteX1" fmla="*/ 387784 w 787834"/>
                <a:gd name="connsiteY1" fmla="*/ 4 h 2717809"/>
                <a:gd name="connsiteX2" fmla="*/ 787834 w 787834"/>
                <a:gd name="connsiteY2" fmla="*/ 1460504 h 2717809"/>
                <a:gd name="connsiteX3" fmla="*/ 387784 w 787834"/>
                <a:gd name="connsiteY3" fmla="*/ 2717804 h 2717809"/>
                <a:gd name="connsiteX4" fmla="*/ 434 w 787834"/>
                <a:gd name="connsiteY4" fmla="*/ 1473204 h 2717809"/>
                <a:gd name="connsiteX0" fmla="*/ 270 w 990870"/>
                <a:gd name="connsiteY0" fmla="*/ 1397110 h 2718054"/>
                <a:gd name="connsiteX1" fmla="*/ 590820 w 990870"/>
                <a:gd name="connsiteY1" fmla="*/ 110 h 2718054"/>
                <a:gd name="connsiteX2" fmla="*/ 990870 w 990870"/>
                <a:gd name="connsiteY2" fmla="*/ 1460610 h 2718054"/>
                <a:gd name="connsiteX3" fmla="*/ 590820 w 990870"/>
                <a:gd name="connsiteY3" fmla="*/ 2717910 h 2718054"/>
                <a:gd name="connsiteX4" fmla="*/ 270 w 990870"/>
                <a:gd name="connsiteY4" fmla="*/ 1397110 h 2718054"/>
                <a:gd name="connsiteX0" fmla="*/ 278 w 1067078"/>
                <a:gd name="connsiteY0" fmla="*/ 1397519 h 2719085"/>
                <a:gd name="connsiteX1" fmla="*/ 590828 w 1067078"/>
                <a:gd name="connsiteY1" fmla="*/ 519 h 2719085"/>
                <a:gd name="connsiteX2" fmla="*/ 1067078 w 1067078"/>
                <a:gd name="connsiteY2" fmla="*/ 1537219 h 2719085"/>
                <a:gd name="connsiteX3" fmla="*/ 590828 w 1067078"/>
                <a:gd name="connsiteY3" fmla="*/ 2718319 h 2719085"/>
                <a:gd name="connsiteX4" fmla="*/ 278 w 1067078"/>
                <a:gd name="connsiteY4" fmla="*/ 1397519 h 2719085"/>
                <a:gd name="connsiteX0" fmla="*/ 381 w 927046"/>
                <a:gd name="connsiteY0" fmla="*/ 1380300 h 2719424"/>
                <a:gd name="connsiteX1" fmla="*/ 450796 w 927046"/>
                <a:gd name="connsiteY1" fmla="*/ 666 h 2719424"/>
                <a:gd name="connsiteX2" fmla="*/ 927046 w 927046"/>
                <a:gd name="connsiteY2" fmla="*/ 1537366 h 2719424"/>
                <a:gd name="connsiteX3" fmla="*/ 450796 w 927046"/>
                <a:gd name="connsiteY3" fmla="*/ 2718466 h 2719424"/>
                <a:gd name="connsiteX4" fmla="*/ 381 w 927046"/>
                <a:gd name="connsiteY4" fmla="*/ 1380300 h 271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046" h="2719424">
                  <a:moveTo>
                    <a:pt x="381" y="1380300"/>
                  </a:moveTo>
                  <a:cubicBezTo>
                    <a:pt x="13081" y="724133"/>
                    <a:pt x="296352" y="-25512"/>
                    <a:pt x="450796" y="666"/>
                  </a:cubicBezTo>
                  <a:cubicBezTo>
                    <a:pt x="605240" y="26844"/>
                    <a:pt x="927046" y="842978"/>
                    <a:pt x="927046" y="1537366"/>
                  </a:cubicBezTo>
                  <a:cubicBezTo>
                    <a:pt x="927046" y="2231754"/>
                    <a:pt x="605240" y="2744644"/>
                    <a:pt x="450796" y="2718466"/>
                  </a:cubicBezTo>
                  <a:cubicBezTo>
                    <a:pt x="296352" y="2692288"/>
                    <a:pt x="-12319" y="2036467"/>
                    <a:pt x="381" y="1380300"/>
                  </a:cubicBezTo>
                  <a:close/>
                </a:path>
              </a:pathLst>
            </a:custGeom>
            <a:solidFill>
              <a:srgbClr val="E58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Conector 21">
              <a:extLst>
                <a:ext uri="{FF2B5EF4-FFF2-40B4-BE49-F238E27FC236}">
                  <a16:creationId xmlns:a16="http://schemas.microsoft.com/office/drawing/2014/main" id="{6D84E6F7-4F39-47A7-9661-B8AF0DBD50B7}"/>
                </a:ext>
              </a:extLst>
            </p:cNvPr>
            <p:cNvSpPr/>
            <p:nvPr/>
          </p:nvSpPr>
          <p:spPr>
            <a:xfrm rot="18280219">
              <a:off x="8340601" y="4358422"/>
              <a:ext cx="1337458" cy="2719424"/>
            </a:xfrm>
            <a:custGeom>
              <a:avLst/>
              <a:gdLst>
                <a:gd name="connsiteX0" fmla="*/ 0 w 1282700"/>
                <a:gd name="connsiteY0" fmla="*/ 1257300 h 2514600"/>
                <a:gd name="connsiteX1" fmla="*/ 641350 w 1282700"/>
                <a:gd name="connsiteY1" fmla="*/ 0 h 2514600"/>
                <a:gd name="connsiteX2" fmla="*/ 1282700 w 1282700"/>
                <a:gd name="connsiteY2" fmla="*/ 1257300 h 2514600"/>
                <a:gd name="connsiteX3" fmla="*/ 641350 w 1282700"/>
                <a:gd name="connsiteY3" fmla="*/ 2514600 h 2514600"/>
                <a:gd name="connsiteX4" fmla="*/ 0 w 1282700"/>
                <a:gd name="connsiteY4" fmla="*/ 1257300 h 2514600"/>
                <a:gd name="connsiteX0" fmla="*/ 0 w 1282700"/>
                <a:gd name="connsiteY0" fmla="*/ 1460500 h 2717800"/>
                <a:gd name="connsiteX1" fmla="*/ 641350 w 1282700"/>
                <a:gd name="connsiteY1" fmla="*/ 0 h 2717800"/>
                <a:gd name="connsiteX2" fmla="*/ 1282700 w 1282700"/>
                <a:gd name="connsiteY2" fmla="*/ 1460500 h 2717800"/>
                <a:gd name="connsiteX3" fmla="*/ 641350 w 1282700"/>
                <a:gd name="connsiteY3" fmla="*/ 2717800 h 2717800"/>
                <a:gd name="connsiteX4" fmla="*/ 0 w 1282700"/>
                <a:gd name="connsiteY4" fmla="*/ 1460500 h 2717800"/>
                <a:gd name="connsiteX0" fmla="*/ 0 w 1041400"/>
                <a:gd name="connsiteY0" fmla="*/ 1460500 h 2717800"/>
                <a:gd name="connsiteX1" fmla="*/ 641350 w 1041400"/>
                <a:gd name="connsiteY1" fmla="*/ 0 h 2717800"/>
                <a:gd name="connsiteX2" fmla="*/ 1041400 w 1041400"/>
                <a:gd name="connsiteY2" fmla="*/ 1460500 h 2717800"/>
                <a:gd name="connsiteX3" fmla="*/ 641350 w 1041400"/>
                <a:gd name="connsiteY3" fmla="*/ 2717800 h 2717800"/>
                <a:gd name="connsiteX4" fmla="*/ 0 w 1041400"/>
                <a:gd name="connsiteY4" fmla="*/ 1460500 h 2717800"/>
                <a:gd name="connsiteX0" fmla="*/ 0 w 787400"/>
                <a:gd name="connsiteY0" fmla="*/ 1473204 h 2717808"/>
                <a:gd name="connsiteX1" fmla="*/ 387350 w 787400"/>
                <a:gd name="connsiteY1" fmla="*/ 4 h 2717808"/>
                <a:gd name="connsiteX2" fmla="*/ 787400 w 787400"/>
                <a:gd name="connsiteY2" fmla="*/ 1460504 h 2717808"/>
                <a:gd name="connsiteX3" fmla="*/ 387350 w 787400"/>
                <a:gd name="connsiteY3" fmla="*/ 2717804 h 2717808"/>
                <a:gd name="connsiteX4" fmla="*/ 0 w 787400"/>
                <a:gd name="connsiteY4" fmla="*/ 1473204 h 2717808"/>
                <a:gd name="connsiteX0" fmla="*/ 434 w 787834"/>
                <a:gd name="connsiteY0" fmla="*/ 1473204 h 2717809"/>
                <a:gd name="connsiteX1" fmla="*/ 387784 w 787834"/>
                <a:gd name="connsiteY1" fmla="*/ 4 h 2717809"/>
                <a:gd name="connsiteX2" fmla="*/ 787834 w 787834"/>
                <a:gd name="connsiteY2" fmla="*/ 1460504 h 2717809"/>
                <a:gd name="connsiteX3" fmla="*/ 387784 w 787834"/>
                <a:gd name="connsiteY3" fmla="*/ 2717804 h 2717809"/>
                <a:gd name="connsiteX4" fmla="*/ 434 w 787834"/>
                <a:gd name="connsiteY4" fmla="*/ 1473204 h 2717809"/>
                <a:gd name="connsiteX0" fmla="*/ 270 w 990870"/>
                <a:gd name="connsiteY0" fmla="*/ 1397110 h 2718054"/>
                <a:gd name="connsiteX1" fmla="*/ 590820 w 990870"/>
                <a:gd name="connsiteY1" fmla="*/ 110 h 2718054"/>
                <a:gd name="connsiteX2" fmla="*/ 990870 w 990870"/>
                <a:gd name="connsiteY2" fmla="*/ 1460610 h 2718054"/>
                <a:gd name="connsiteX3" fmla="*/ 590820 w 990870"/>
                <a:gd name="connsiteY3" fmla="*/ 2717910 h 2718054"/>
                <a:gd name="connsiteX4" fmla="*/ 270 w 990870"/>
                <a:gd name="connsiteY4" fmla="*/ 1397110 h 2718054"/>
                <a:gd name="connsiteX0" fmla="*/ 278 w 1067078"/>
                <a:gd name="connsiteY0" fmla="*/ 1397519 h 2719085"/>
                <a:gd name="connsiteX1" fmla="*/ 590828 w 1067078"/>
                <a:gd name="connsiteY1" fmla="*/ 519 h 2719085"/>
                <a:gd name="connsiteX2" fmla="*/ 1067078 w 1067078"/>
                <a:gd name="connsiteY2" fmla="*/ 1537219 h 2719085"/>
                <a:gd name="connsiteX3" fmla="*/ 590828 w 1067078"/>
                <a:gd name="connsiteY3" fmla="*/ 2718319 h 2719085"/>
                <a:gd name="connsiteX4" fmla="*/ 278 w 1067078"/>
                <a:gd name="connsiteY4" fmla="*/ 1397519 h 2719085"/>
                <a:gd name="connsiteX0" fmla="*/ 381 w 927046"/>
                <a:gd name="connsiteY0" fmla="*/ 1380300 h 2719424"/>
                <a:gd name="connsiteX1" fmla="*/ 450796 w 927046"/>
                <a:gd name="connsiteY1" fmla="*/ 666 h 2719424"/>
                <a:gd name="connsiteX2" fmla="*/ 927046 w 927046"/>
                <a:gd name="connsiteY2" fmla="*/ 1537366 h 2719424"/>
                <a:gd name="connsiteX3" fmla="*/ 450796 w 927046"/>
                <a:gd name="connsiteY3" fmla="*/ 2718466 h 2719424"/>
                <a:gd name="connsiteX4" fmla="*/ 381 w 927046"/>
                <a:gd name="connsiteY4" fmla="*/ 1380300 h 271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046" h="2719424">
                  <a:moveTo>
                    <a:pt x="381" y="1380300"/>
                  </a:moveTo>
                  <a:cubicBezTo>
                    <a:pt x="13081" y="724133"/>
                    <a:pt x="296352" y="-25512"/>
                    <a:pt x="450796" y="666"/>
                  </a:cubicBezTo>
                  <a:cubicBezTo>
                    <a:pt x="605240" y="26844"/>
                    <a:pt x="927046" y="842978"/>
                    <a:pt x="927046" y="1537366"/>
                  </a:cubicBezTo>
                  <a:cubicBezTo>
                    <a:pt x="927046" y="2231754"/>
                    <a:pt x="605240" y="2744644"/>
                    <a:pt x="450796" y="2718466"/>
                  </a:cubicBezTo>
                  <a:cubicBezTo>
                    <a:pt x="296352" y="2692288"/>
                    <a:pt x="-12319" y="2036467"/>
                    <a:pt x="381" y="1380300"/>
                  </a:cubicBezTo>
                  <a:close/>
                </a:path>
              </a:pathLst>
            </a:cu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luxograma: Conector 21">
              <a:extLst>
                <a:ext uri="{FF2B5EF4-FFF2-40B4-BE49-F238E27FC236}">
                  <a16:creationId xmlns:a16="http://schemas.microsoft.com/office/drawing/2014/main" id="{346F0881-3050-41A6-B6C2-8C2E08CF3B89}"/>
                </a:ext>
              </a:extLst>
            </p:cNvPr>
            <p:cNvSpPr/>
            <p:nvPr/>
          </p:nvSpPr>
          <p:spPr>
            <a:xfrm rot="17589888">
              <a:off x="8282171" y="5245752"/>
              <a:ext cx="675104" cy="1853598"/>
            </a:xfrm>
            <a:custGeom>
              <a:avLst/>
              <a:gdLst>
                <a:gd name="connsiteX0" fmla="*/ 0 w 1282700"/>
                <a:gd name="connsiteY0" fmla="*/ 1257300 h 2514600"/>
                <a:gd name="connsiteX1" fmla="*/ 641350 w 1282700"/>
                <a:gd name="connsiteY1" fmla="*/ 0 h 2514600"/>
                <a:gd name="connsiteX2" fmla="*/ 1282700 w 1282700"/>
                <a:gd name="connsiteY2" fmla="*/ 1257300 h 2514600"/>
                <a:gd name="connsiteX3" fmla="*/ 641350 w 1282700"/>
                <a:gd name="connsiteY3" fmla="*/ 2514600 h 2514600"/>
                <a:gd name="connsiteX4" fmla="*/ 0 w 1282700"/>
                <a:gd name="connsiteY4" fmla="*/ 1257300 h 2514600"/>
                <a:gd name="connsiteX0" fmla="*/ 0 w 1282700"/>
                <a:gd name="connsiteY0" fmla="*/ 1460500 h 2717800"/>
                <a:gd name="connsiteX1" fmla="*/ 641350 w 1282700"/>
                <a:gd name="connsiteY1" fmla="*/ 0 h 2717800"/>
                <a:gd name="connsiteX2" fmla="*/ 1282700 w 1282700"/>
                <a:gd name="connsiteY2" fmla="*/ 1460500 h 2717800"/>
                <a:gd name="connsiteX3" fmla="*/ 641350 w 1282700"/>
                <a:gd name="connsiteY3" fmla="*/ 2717800 h 2717800"/>
                <a:gd name="connsiteX4" fmla="*/ 0 w 1282700"/>
                <a:gd name="connsiteY4" fmla="*/ 1460500 h 2717800"/>
                <a:gd name="connsiteX0" fmla="*/ 0 w 1041400"/>
                <a:gd name="connsiteY0" fmla="*/ 1460500 h 2717800"/>
                <a:gd name="connsiteX1" fmla="*/ 641350 w 1041400"/>
                <a:gd name="connsiteY1" fmla="*/ 0 h 2717800"/>
                <a:gd name="connsiteX2" fmla="*/ 1041400 w 1041400"/>
                <a:gd name="connsiteY2" fmla="*/ 1460500 h 2717800"/>
                <a:gd name="connsiteX3" fmla="*/ 641350 w 1041400"/>
                <a:gd name="connsiteY3" fmla="*/ 2717800 h 2717800"/>
                <a:gd name="connsiteX4" fmla="*/ 0 w 1041400"/>
                <a:gd name="connsiteY4" fmla="*/ 1460500 h 2717800"/>
                <a:gd name="connsiteX0" fmla="*/ 0 w 787400"/>
                <a:gd name="connsiteY0" fmla="*/ 1473204 h 2717808"/>
                <a:gd name="connsiteX1" fmla="*/ 387350 w 787400"/>
                <a:gd name="connsiteY1" fmla="*/ 4 h 2717808"/>
                <a:gd name="connsiteX2" fmla="*/ 787400 w 787400"/>
                <a:gd name="connsiteY2" fmla="*/ 1460504 h 2717808"/>
                <a:gd name="connsiteX3" fmla="*/ 387350 w 787400"/>
                <a:gd name="connsiteY3" fmla="*/ 2717804 h 2717808"/>
                <a:gd name="connsiteX4" fmla="*/ 0 w 787400"/>
                <a:gd name="connsiteY4" fmla="*/ 1473204 h 2717808"/>
                <a:gd name="connsiteX0" fmla="*/ 434 w 787834"/>
                <a:gd name="connsiteY0" fmla="*/ 1473204 h 2717809"/>
                <a:gd name="connsiteX1" fmla="*/ 387784 w 787834"/>
                <a:gd name="connsiteY1" fmla="*/ 4 h 2717809"/>
                <a:gd name="connsiteX2" fmla="*/ 787834 w 787834"/>
                <a:gd name="connsiteY2" fmla="*/ 1460504 h 2717809"/>
                <a:gd name="connsiteX3" fmla="*/ 387784 w 787834"/>
                <a:gd name="connsiteY3" fmla="*/ 2717804 h 2717809"/>
                <a:gd name="connsiteX4" fmla="*/ 434 w 787834"/>
                <a:gd name="connsiteY4" fmla="*/ 1473204 h 2717809"/>
                <a:gd name="connsiteX0" fmla="*/ 270 w 990870"/>
                <a:gd name="connsiteY0" fmla="*/ 1397110 h 2718054"/>
                <a:gd name="connsiteX1" fmla="*/ 590820 w 990870"/>
                <a:gd name="connsiteY1" fmla="*/ 110 h 2718054"/>
                <a:gd name="connsiteX2" fmla="*/ 990870 w 990870"/>
                <a:gd name="connsiteY2" fmla="*/ 1460610 h 2718054"/>
                <a:gd name="connsiteX3" fmla="*/ 590820 w 990870"/>
                <a:gd name="connsiteY3" fmla="*/ 2717910 h 2718054"/>
                <a:gd name="connsiteX4" fmla="*/ 270 w 990870"/>
                <a:gd name="connsiteY4" fmla="*/ 1397110 h 2718054"/>
                <a:gd name="connsiteX0" fmla="*/ 278 w 1067078"/>
                <a:gd name="connsiteY0" fmla="*/ 1397519 h 2719085"/>
                <a:gd name="connsiteX1" fmla="*/ 590828 w 1067078"/>
                <a:gd name="connsiteY1" fmla="*/ 519 h 2719085"/>
                <a:gd name="connsiteX2" fmla="*/ 1067078 w 1067078"/>
                <a:gd name="connsiteY2" fmla="*/ 1537219 h 2719085"/>
                <a:gd name="connsiteX3" fmla="*/ 590828 w 1067078"/>
                <a:gd name="connsiteY3" fmla="*/ 2718319 h 2719085"/>
                <a:gd name="connsiteX4" fmla="*/ 278 w 1067078"/>
                <a:gd name="connsiteY4" fmla="*/ 1397519 h 2719085"/>
                <a:gd name="connsiteX0" fmla="*/ 381 w 927046"/>
                <a:gd name="connsiteY0" fmla="*/ 1380300 h 2719424"/>
                <a:gd name="connsiteX1" fmla="*/ 450796 w 927046"/>
                <a:gd name="connsiteY1" fmla="*/ 666 h 2719424"/>
                <a:gd name="connsiteX2" fmla="*/ 927046 w 927046"/>
                <a:gd name="connsiteY2" fmla="*/ 1537366 h 2719424"/>
                <a:gd name="connsiteX3" fmla="*/ 450796 w 927046"/>
                <a:gd name="connsiteY3" fmla="*/ 2718466 h 2719424"/>
                <a:gd name="connsiteX4" fmla="*/ 381 w 927046"/>
                <a:gd name="connsiteY4" fmla="*/ 1380300 h 271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046" h="2719424">
                  <a:moveTo>
                    <a:pt x="381" y="1380300"/>
                  </a:moveTo>
                  <a:cubicBezTo>
                    <a:pt x="13081" y="724133"/>
                    <a:pt x="296352" y="-25512"/>
                    <a:pt x="450796" y="666"/>
                  </a:cubicBezTo>
                  <a:cubicBezTo>
                    <a:pt x="605240" y="26844"/>
                    <a:pt x="927046" y="842978"/>
                    <a:pt x="927046" y="1537366"/>
                  </a:cubicBezTo>
                  <a:cubicBezTo>
                    <a:pt x="927046" y="2231754"/>
                    <a:pt x="605240" y="2744644"/>
                    <a:pt x="450796" y="2718466"/>
                  </a:cubicBezTo>
                  <a:cubicBezTo>
                    <a:pt x="296352" y="2692288"/>
                    <a:pt x="-12319" y="2036467"/>
                    <a:pt x="381" y="1380300"/>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1" name="Conector reto 30">
              <a:extLst>
                <a:ext uri="{FF2B5EF4-FFF2-40B4-BE49-F238E27FC236}">
                  <a16:creationId xmlns:a16="http://schemas.microsoft.com/office/drawing/2014/main" id="{08A1FD7F-845E-4B51-9C7B-EEC980864FBE}"/>
                </a:ext>
              </a:extLst>
            </p:cNvPr>
            <p:cNvCxnSpPr>
              <a:cxnSpLocks/>
            </p:cNvCxnSpPr>
            <p:nvPr/>
          </p:nvCxnSpPr>
          <p:spPr>
            <a:xfrm flipV="1">
              <a:off x="4584700" y="2761833"/>
              <a:ext cx="241300" cy="213142"/>
            </a:xfrm>
            <a:prstGeom prst="line">
              <a:avLst/>
            </a:prstGeom>
            <a:ln w="76200">
              <a:solidFill>
                <a:srgbClr val="F8DA44"/>
              </a:solidFill>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C77C6664-D7EC-4108-9ED3-9A890D7BD09A}"/>
                </a:ext>
              </a:extLst>
            </p:cNvPr>
            <p:cNvCxnSpPr>
              <a:cxnSpLocks/>
            </p:cNvCxnSpPr>
            <p:nvPr/>
          </p:nvCxnSpPr>
          <p:spPr>
            <a:xfrm flipV="1">
              <a:off x="4661568" y="2789229"/>
              <a:ext cx="241300" cy="213142"/>
            </a:xfrm>
            <a:prstGeom prst="line">
              <a:avLst/>
            </a:prstGeom>
            <a:ln w="76200">
              <a:solidFill>
                <a:srgbClr val="F8DA44"/>
              </a:solidFill>
            </a:ln>
          </p:spPr>
          <p:style>
            <a:lnRef idx="1">
              <a:schemeClr val="accent1"/>
            </a:lnRef>
            <a:fillRef idx="0">
              <a:schemeClr val="accent1"/>
            </a:fillRef>
            <a:effectRef idx="0">
              <a:schemeClr val="accent1"/>
            </a:effectRef>
            <a:fontRef idx="minor">
              <a:schemeClr val="tx1"/>
            </a:fontRef>
          </p:style>
        </p:cxnSp>
        <p:cxnSp>
          <p:nvCxnSpPr>
            <p:cNvPr id="36" name="Conector reto 35">
              <a:extLst>
                <a:ext uri="{FF2B5EF4-FFF2-40B4-BE49-F238E27FC236}">
                  <a16:creationId xmlns:a16="http://schemas.microsoft.com/office/drawing/2014/main" id="{54776131-EB58-4288-B0A7-A40741DEEB67}"/>
                </a:ext>
              </a:extLst>
            </p:cNvPr>
            <p:cNvCxnSpPr>
              <a:cxnSpLocks/>
            </p:cNvCxnSpPr>
            <p:nvPr/>
          </p:nvCxnSpPr>
          <p:spPr>
            <a:xfrm flipV="1">
              <a:off x="4740275" y="2578233"/>
              <a:ext cx="41943" cy="339804"/>
            </a:xfrm>
            <a:prstGeom prst="line">
              <a:avLst/>
            </a:prstGeom>
            <a:ln w="76200">
              <a:solidFill>
                <a:srgbClr val="F8DA44"/>
              </a:solidFill>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1B15D5CF-CDBF-4CA8-920A-EE075AD70864}"/>
                </a:ext>
              </a:extLst>
            </p:cNvPr>
            <p:cNvCxnSpPr>
              <a:cxnSpLocks/>
            </p:cNvCxnSpPr>
            <p:nvPr/>
          </p:nvCxnSpPr>
          <p:spPr>
            <a:xfrm flipV="1">
              <a:off x="4671427" y="2774387"/>
              <a:ext cx="98759" cy="180729"/>
            </a:xfrm>
            <a:prstGeom prst="line">
              <a:avLst/>
            </a:prstGeom>
            <a:ln w="76200">
              <a:solidFill>
                <a:srgbClr val="F8DA44"/>
              </a:solidFill>
            </a:ln>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00E724C5-BF5F-45D2-BC07-1859E977196A}"/>
                </a:ext>
              </a:extLst>
            </p:cNvPr>
            <p:cNvCxnSpPr>
              <a:cxnSpLocks/>
            </p:cNvCxnSpPr>
            <p:nvPr/>
          </p:nvCxnSpPr>
          <p:spPr>
            <a:xfrm flipV="1">
              <a:off x="4826000" y="1581150"/>
              <a:ext cx="0" cy="326919"/>
            </a:xfrm>
            <a:prstGeom prst="line">
              <a:avLst/>
            </a:prstGeom>
            <a:ln w="76200">
              <a:solidFill>
                <a:srgbClr val="F6CE48"/>
              </a:solidFill>
            </a:ln>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5E4DAEAE-5FDA-41C0-99A4-2B99F5D021A4}"/>
                </a:ext>
              </a:extLst>
            </p:cNvPr>
            <p:cNvCxnSpPr>
              <a:cxnSpLocks/>
            </p:cNvCxnSpPr>
            <p:nvPr/>
          </p:nvCxnSpPr>
          <p:spPr>
            <a:xfrm flipV="1">
              <a:off x="4845050" y="1581150"/>
              <a:ext cx="0" cy="326919"/>
            </a:xfrm>
            <a:prstGeom prst="line">
              <a:avLst/>
            </a:prstGeom>
            <a:ln w="76200">
              <a:solidFill>
                <a:srgbClr val="F6CE48"/>
              </a:solidFill>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0A5B11EB-F582-42AE-A29D-A3803AC2555A}"/>
                </a:ext>
              </a:extLst>
            </p:cNvPr>
            <p:cNvCxnSpPr>
              <a:cxnSpLocks/>
            </p:cNvCxnSpPr>
            <p:nvPr/>
          </p:nvCxnSpPr>
          <p:spPr>
            <a:xfrm flipV="1">
              <a:off x="4896518" y="1581149"/>
              <a:ext cx="0" cy="326919"/>
            </a:xfrm>
            <a:prstGeom prst="line">
              <a:avLst/>
            </a:prstGeom>
            <a:ln w="76200">
              <a:solidFill>
                <a:srgbClr val="F6CE48"/>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36DA516F-28E2-48C4-8F06-365FDDBDEFA4}"/>
                </a:ext>
              </a:extLst>
            </p:cNvPr>
            <p:cNvCxnSpPr>
              <a:cxnSpLocks/>
            </p:cNvCxnSpPr>
            <p:nvPr/>
          </p:nvCxnSpPr>
          <p:spPr>
            <a:xfrm flipV="1">
              <a:off x="4951160" y="1581148"/>
              <a:ext cx="0" cy="326919"/>
            </a:xfrm>
            <a:prstGeom prst="line">
              <a:avLst/>
            </a:prstGeom>
            <a:ln w="76200">
              <a:solidFill>
                <a:srgbClr val="F6CE48"/>
              </a:solidFill>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5C3322C4-D9A5-44E9-A00F-937E28AF3FD6}"/>
                </a:ext>
              </a:extLst>
            </p:cNvPr>
            <p:cNvCxnSpPr>
              <a:cxnSpLocks/>
            </p:cNvCxnSpPr>
            <p:nvPr/>
          </p:nvCxnSpPr>
          <p:spPr>
            <a:xfrm flipV="1">
              <a:off x="4979735" y="1652532"/>
              <a:ext cx="0" cy="326919"/>
            </a:xfrm>
            <a:prstGeom prst="line">
              <a:avLst/>
            </a:prstGeom>
            <a:ln w="76200">
              <a:solidFill>
                <a:srgbClr val="F6CE48"/>
              </a:solidFill>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B9B2E422-9653-4B28-BDE1-DAA158C7624D}"/>
                </a:ext>
              </a:extLst>
            </p:cNvPr>
            <p:cNvCxnSpPr>
              <a:cxnSpLocks/>
            </p:cNvCxnSpPr>
            <p:nvPr/>
          </p:nvCxnSpPr>
          <p:spPr>
            <a:xfrm flipH="1">
              <a:off x="4826000" y="1581148"/>
              <a:ext cx="236951" cy="0"/>
            </a:xfrm>
            <a:prstGeom prst="line">
              <a:avLst/>
            </a:prstGeom>
            <a:ln w="76200">
              <a:solidFill>
                <a:srgbClr val="F6CE48"/>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0F4BBBCE-A081-4AEB-AD7E-42961BAC033D}"/>
                </a:ext>
              </a:extLst>
            </p:cNvPr>
            <p:cNvCxnSpPr>
              <a:cxnSpLocks/>
            </p:cNvCxnSpPr>
            <p:nvPr/>
          </p:nvCxnSpPr>
          <p:spPr>
            <a:xfrm flipH="1" flipV="1">
              <a:off x="6867525" y="1533525"/>
              <a:ext cx="816642" cy="6396"/>
            </a:xfrm>
            <a:prstGeom prst="line">
              <a:avLst/>
            </a:prstGeom>
            <a:ln w="76200">
              <a:solidFill>
                <a:srgbClr val="1D2263"/>
              </a:solidFill>
            </a:ln>
          </p:spPr>
          <p:style>
            <a:lnRef idx="1">
              <a:schemeClr val="accent1"/>
            </a:lnRef>
            <a:fillRef idx="0">
              <a:schemeClr val="accent1"/>
            </a:fillRef>
            <a:effectRef idx="0">
              <a:schemeClr val="accent1"/>
            </a:effectRef>
            <a:fontRef idx="minor">
              <a:schemeClr val="tx1"/>
            </a:fontRef>
          </p:style>
        </p:cxnSp>
      </p:grpSp>
      <p:sp>
        <p:nvSpPr>
          <p:cNvPr id="11" name="CaixaDeTexto 10">
            <a:extLst>
              <a:ext uri="{FF2B5EF4-FFF2-40B4-BE49-F238E27FC236}">
                <a16:creationId xmlns:a16="http://schemas.microsoft.com/office/drawing/2014/main" id="{4B090285-FFCB-44F1-947D-E5179F57FA78}"/>
              </a:ext>
            </a:extLst>
          </p:cNvPr>
          <p:cNvSpPr txBox="1"/>
          <p:nvPr/>
        </p:nvSpPr>
        <p:spPr>
          <a:xfrm flipH="1">
            <a:off x="7814020" y="70144"/>
            <a:ext cx="9112050" cy="707886"/>
          </a:xfrm>
          <a:prstGeom prst="rect">
            <a:avLst/>
          </a:prstGeom>
          <a:noFill/>
        </p:spPr>
        <p:txBody>
          <a:bodyPr wrap="square" rtlCol="0">
            <a:spAutoFit/>
          </a:bodyPr>
          <a:lstStyle/>
          <a:p>
            <a:r>
              <a:rPr lang="pt-BR" sz="4000" b="1" dirty="0">
                <a:solidFill>
                  <a:schemeClr val="bg1"/>
                </a:solidFill>
                <a:effectLst>
                  <a:outerShdw blurRad="38100" dist="38100" dir="2700000" algn="tl">
                    <a:srgbClr val="000000">
                      <a:alpha val="43137"/>
                    </a:srgbClr>
                  </a:outerShdw>
                </a:effectLst>
                <a:latin typeface="Consolas" panose="020B0609020204030204" pitchFamily="49" charset="0"/>
              </a:rPr>
              <a:t>Keven Escovedo</a:t>
            </a:r>
          </a:p>
        </p:txBody>
      </p:sp>
    </p:spTree>
    <p:extLst>
      <p:ext uri="{BB962C8B-B14F-4D97-AF65-F5344CB8AC3E}">
        <p14:creationId xmlns:p14="http://schemas.microsoft.com/office/powerpoint/2010/main" val="9001818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VARIÁVEIS</a:t>
            </a:r>
          </a:p>
        </p:txBody>
      </p:sp>
      <p:sp>
        <p:nvSpPr>
          <p:cNvPr id="16" name="Espaço Reservado para Conteúdo 2">
            <a:extLst>
              <a:ext uri="{FF2B5EF4-FFF2-40B4-BE49-F238E27FC236}">
                <a16:creationId xmlns:a16="http://schemas.microsoft.com/office/drawing/2014/main" id="{294E7452-1A75-4421-8A99-694A0B0BA55D}"/>
              </a:ext>
            </a:extLst>
          </p:cNvPr>
          <p:cNvSpPr>
            <a:spLocks noGrp="1"/>
          </p:cNvSpPr>
          <p:nvPr>
            <p:ph idx="1"/>
          </p:nvPr>
        </p:nvSpPr>
        <p:spPr>
          <a:xfrm>
            <a:off x="305087" y="2063989"/>
            <a:ext cx="4978113" cy="4598067"/>
          </a:xfrm>
        </p:spPr>
        <p:txBody>
          <a:bodyPr>
            <a:normAutofit/>
          </a:bodyPr>
          <a:lstStyle/>
          <a:p>
            <a:pPr marL="0" indent="0" algn="just">
              <a:buNone/>
            </a:pPr>
            <a:r>
              <a:rPr lang="pt-BR" sz="2000" dirty="0">
                <a:solidFill>
                  <a:schemeClr val="bg1"/>
                </a:solidFill>
                <a:latin typeface="Consolas" panose="020B0609020204030204" pitchFamily="49" charset="0"/>
              </a:rPr>
              <a:t>As variáveis são estruturas que armazenam valores e que em Javascript não são </a:t>
            </a:r>
            <a:r>
              <a:rPr lang="pt-BR" sz="2000" dirty="0" err="1">
                <a:solidFill>
                  <a:schemeClr val="bg1"/>
                </a:solidFill>
                <a:latin typeface="Consolas" panose="020B0609020204030204" pitchFamily="49" charset="0"/>
              </a:rPr>
              <a:t>tipadas</a:t>
            </a:r>
            <a:r>
              <a:rPr lang="pt-BR" sz="2000" dirty="0">
                <a:solidFill>
                  <a:schemeClr val="bg1"/>
                </a:solidFill>
                <a:latin typeface="Consolas" panose="020B0609020204030204" pitchFamily="49" charset="0"/>
              </a:rPr>
              <a:t>, ou seja, o tipo de variável vai ser determinada pelo conteúdo, definida dinamicamente.</a:t>
            </a:r>
          </a:p>
          <a:p>
            <a:pPr marL="0" indent="0" algn="just">
              <a:buNone/>
            </a:pPr>
            <a:r>
              <a:rPr lang="pt-BR" sz="2000" dirty="0">
                <a:solidFill>
                  <a:schemeClr val="bg1"/>
                </a:solidFill>
                <a:latin typeface="Consolas" panose="020B0609020204030204" pitchFamily="49" charset="0"/>
              </a:rPr>
              <a:t>Você pode atribuir um texto a uma variável  que armazena um número que o Javascript não irá reclamar.</a:t>
            </a:r>
          </a:p>
          <a:p>
            <a:pPr marL="0" indent="0">
              <a:buNone/>
            </a:pPr>
            <a:r>
              <a:rPr lang="pt-BR" sz="2000" dirty="0">
                <a:solidFill>
                  <a:schemeClr val="bg1"/>
                </a:solidFill>
                <a:latin typeface="Consolas" panose="020B0609020204030204" pitchFamily="49" charset="0"/>
              </a:rPr>
              <a:t>Os seus tipos de dados mais comuns são: </a:t>
            </a:r>
            <a:r>
              <a:rPr lang="pt-BR" sz="2000" dirty="0" err="1">
                <a:solidFill>
                  <a:schemeClr val="bg1"/>
                </a:solidFill>
                <a:latin typeface="Consolas" panose="020B0609020204030204" pitchFamily="49" charset="0"/>
              </a:rPr>
              <a:t>Function</a:t>
            </a:r>
            <a:r>
              <a:rPr lang="pt-BR" sz="2000" dirty="0">
                <a:solidFill>
                  <a:schemeClr val="bg1"/>
                </a:solidFill>
                <a:latin typeface="Consolas" panose="020B0609020204030204" pitchFamily="49" charset="0"/>
              </a:rPr>
              <a:t>, </a:t>
            </a:r>
            <a:r>
              <a:rPr lang="pt-BR" sz="2000" dirty="0" err="1">
                <a:solidFill>
                  <a:schemeClr val="bg1"/>
                </a:solidFill>
                <a:latin typeface="Consolas" panose="020B0609020204030204" pitchFamily="49" charset="0"/>
              </a:rPr>
              <a:t>String</a:t>
            </a:r>
            <a:r>
              <a:rPr lang="pt-BR" sz="2000" dirty="0">
                <a:solidFill>
                  <a:schemeClr val="bg1"/>
                </a:solidFill>
                <a:latin typeface="Consolas" panose="020B0609020204030204" pitchFamily="49" charset="0"/>
              </a:rPr>
              <a:t>, </a:t>
            </a:r>
            <a:r>
              <a:rPr lang="pt-BR" sz="2000" dirty="0" err="1">
                <a:solidFill>
                  <a:schemeClr val="bg1"/>
                </a:solidFill>
                <a:latin typeface="Consolas" panose="020B0609020204030204" pitchFamily="49" charset="0"/>
              </a:rPr>
              <a:t>Number</a:t>
            </a:r>
            <a:r>
              <a:rPr lang="pt-BR" sz="2000" dirty="0">
                <a:solidFill>
                  <a:schemeClr val="bg1"/>
                </a:solidFill>
                <a:latin typeface="Consolas" panose="020B0609020204030204" pitchFamily="49" charset="0"/>
              </a:rPr>
              <a:t>, </a:t>
            </a:r>
            <a:r>
              <a:rPr lang="pt-BR" sz="2000" dirty="0" err="1">
                <a:solidFill>
                  <a:schemeClr val="bg1"/>
                </a:solidFill>
                <a:latin typeface="Consolas" panose="020B0609020204030204" pitchFamily="49" charset="0"/>
              </a:rPr>
              <a:t>Object</a:t>
            </a:r>
            <a:r>
              <a:rPr lang="pt-BR" sz="2000" dirty="0">
                <a:solidFill>
                  <a:schemeClr val="bg1"/>
                </a:solidFill>
                <a:latin typeface="Consolas" panose="020B0609020204030204" pitchFamily="49" charset="0"/>
              </a:rPr>
              <a:t> e </a:t>
            </a:r>
            <a:r>
              <a:rPr lang="pt-BR" sz="2000" dirty="0" err="1">
                <a:solidFill>
                  <a:schemeClr val="bg1"/>
                </a:solidFill>
                <a:latin typeface="Consolas" panose="020B0609020204030204" pitchFamily="49" charset="0"/>
              </a:rPr>
              <a:t>Undefined</a:t>
            </a:r>
            <a:endParaRPr lang="pt-BR" sz="2000" dirty="0">
              <a:solidFill>
                <a:schemeClr val="bg1"/>
              </a:solidFill>
              <a:latin typeface="Consolas" panose="020B0609020204030204" pitchFamily="49" charset="0"/>
            </a:endParaRPr>
          </a:p>
          <a:p>
            <a:pPr marL="0" indent="0">
              <a:buNone/>
            </a:pPr>
            <a:endParaRPr lang="pt-BR" dirty="0"/>
          </a:p>
        </p:txBody>
      </p:sp>
      <p:pic>
        <p:nvPicPr>
          <p:cNvPr id="25" name="Imagem 24">
            <a:extLst>
              <a:ext uri="{FF2B5EF4-FFF2-40B4-BE49-F238E27FC236}">
                <a16:creationId xmlns:a16="http://schemas.microsoft.com/office/drawing/2014/main" id="{728DBE2C-8A11-4B29-8E31-5BEFC1E149DB}"/>
              </a:ext>
            </a:extLst>
          </p:cNvPr>
          <p:cNvPicPr>
            <a:picLocks noChangeAspect="1"/>
          </p:cNvPicPr>
          <p:nvPr/>
        </p:nvPicPr>
        <p:blipFill>
          <a:blip r:embed="rId2"/>
          <a:stretch>
            <a:fillRect/>
          </a:stretch>
        </p:blipFill>
        <p:spPr>
          <a:xfrm>
            <a:off x="5440396" y="2024499"/>
            <a:ext cx="6594407" cy="3928437"/>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559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VARIÁVEIS</a:t>
            </a:r>
          </a:p>
        </p:txBody>
      </p:sp>
      <p:pic>
        <p:nvPicPr>
          <p:cNvPr id="9" name="Picture 2" descr="Typescript meme - Learn Typescript android app | Memes, App, Type i">
            <a:extLst>
              <a:ext uri="{FF2B5EF4-FFF2-40B4-BE49-F238E27FC236}">
                <a16:creationId xmlns:a16="http://schemas.microsoft.com/office/drawing/2014/main" id="{CF3C1887-7467-4FE0-9A82-EA9760B39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8299" y="2066068"/>
            <a:ext cx="2842144" cy="4502450"/>
          </a:xfrm>
          <a:prstGeom prst="rect">
            <a:avLst/>
          </a:prstGeom>
          <a:solidFill>
            <a:srgbClr val="F6CE48"/>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descr="Microsoft JavaScript Developer TypeScript a Friend With Weed Is a Friend  Indeed | Microsoft Meme on ME.ME">
            <a:extLst>
              <a:ext uri="{FF2B5EF4-FFF2-40B4-BE49-F238E27FC236}">
                <a16:creationId xmlns:a16="http://schemas.microsoft.com/office/drawing/2014/main" id="{20BBD700-4209-48FA-BE73-2A871767A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57" y="2063989"/>
            <a:ext cx="3365330" cy="4510235"/>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6" descr="VARIABLE IS VARIABLE : r/ProgrammerHumor">
            <a:extLst>
              <a:ext uri="{FF2B5EF4-FFF2-40B4-BE49-F238E27FC236}">
                <a16:creationId xmlns:a16="http://schemas.microsoft.com/office/drawing/2014/main" id="{842B5C90-77BA-4FE6-AA53-C1929473208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42332" y="2063990"/>
            <a:ext cx="4830522" cy="3799502"/>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0106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VARIÁVEIS</a:t>
            </a:r>
          </a:p>
        </p:txBody>
      </p:sp>
      <p:pic>
        <p:nvPicPr>
          <p:cNvPr id="9" name="Imagem 8">
            <a:extLst>
              <a:ext uri="{FF2B5EF4-FFF2-40B4-BE49-F238E27FC236}">
                <a16:creationId xmlns:a16="http://schemas.microsoft.com/office/drawing/2014/main" id="{4E4D40B6-EEC8-4979-A9F2-01A91CC32570}"/>
              </a:ext>
            </a:extLst>
          </p:cNvPr>
          <p:cNvPicPr>
            <a:picLocks noChangeAspect="1"/>
          </p:cNvPicPr>
          <p:nvPr/>
        </p:nvPicPr>
        <p:blipFill>
          <a:blip r:embed="rId2"/>
          <a:stretch>
            <a:fillRect/>
          </a:stretch>
        </p:blipFill>
        <p:spPr>
          <a:xfrm>
            <a:off x="164145" y="1893510"/>
            <a:ext cx="5652367" cy="4746983"/>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m 9">
            <a:extLst>
              <a:ext uri="{FF2B5EF4-FFF2-40B4-BE49-F238E27FC236}">
                <a16:creationId xmlns:a16="http://schemas.microsoft.com/office/drawing/2014/main" id="{581D9184-DB55-4143-AE14-0909999EAE83}"/>
              </a:ext>
            </a:extLst>
          </p:cNvPr>
          <p:cNvPicPr>
            <a:picLocks noChangeAspect="1"/>
          </p:cNvPicPr>
          <p:nvPr/>
        </p:nvPicPr>
        <p:blipFill rotWithShape="1">
          <a:blip r:embed="rId3"/>
          <a:srcRect l="167" r="-55" b="989"/>
          <a:stretch/>
        </p:blipFill>
        <p:spPr>
          <a:xfrm>
            <a:off x="5980657" y="1893511"/>
            <a:ext cx="5971548" cy="4746983"/>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119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VARIÁVEIS</a:t>
            </a:r>
          </a:p>
        </p:txBody>
      </p:sp>
      <p:pic>
        <p:nvPicPr>
          <p:cNvPr id="9" name="Espaço Reservado para Conteúdo 2">
            <a:extLst>
              <a:ext uri="{FF2B5EF4-FFF2-40B4-BE49-F238E27FC236}">
                <a16:creationId xmlns:a16="http://schemas.microsoft.com/office/drawing/2014/main" id="{7320D21E-0F96-453A-BAFB-76DA62352EA8}"/>
              </a:ext>
            </a:extLst>
          </p:cNvPr>
          <p:cNvPicPr>
            <a:picLocks noGrp="1" noChangeAspect="1"/>
          </p:cNvPicPr>
          <p:nvPr>
            <p:ph idx="1"/>
          </p:nvPr>
        </p:nvPicPr>
        <p:blipFill>
          <a:blip r:embed="rId2"/>
          <a:stretch>
            <a:fillRect/>
          </a:stretch>
        </p:blipFill>
        <p:spPr>
          <a:xfrm>
            <a:off x="6821797" y="1883580"/>
            <a:ext cx="5236102" cy="4756915"/>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Imagem 18">
            <a:extLst>
              <a:ext uri="{FF2B5EF4-FFF2-40B4-BE49-F238E27FC236}">
                <a16:creationId xmlns:a16="http://schemas.microsoft.com/office/drawing/2014/main" id="{514C52F1-F470-46B0-B200-A08DE2711EA0}"/>
              </a:ext>
            </a:extLst>
          </p:cNvPr>
          <p:cNvPicPr>
            <a:picLocks noChangeAspect="1"/>
          </p:cNvPicPr>
          <p:nvPr/>
        </p:nvPicPr>
        <p:blipFill>
          <a:blip r:embed="rId3"/>
          <a:stretch>
            <a:fillRect/>
          </a:stretch>
        </p:blipFill>
        <p:spPr>
          <a:xfrm>
            <a:off x="134101" y="1883581"/>
            <a:ext cx="6334516" cy="4756914"/>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10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VARIÁVEIS</a:t>
            </a:r>
          </a:p>
        </p:txBody>
      </p:sp>
      <p:sp>
        <p:nvSpPr>
          <p:cNvPr id="9" name="Espaço Reservado para Conteúdo 4">
            <a:extLst>
              <a:ext uri="{FF2B5EF4-FFF2-40B4-BE49-F238E27FC236}">
                <a16:creationId xmlns:a16="http://schemas.microsoft.com/office/drawing/2014/main" id="{C9A8DC32-5247-4CC9-919F-12AA7E5D5398}"/>
              </a:ext>
            </a:extLst>
          </p:cNvPr>
          <p:cNvSpPr>
            <a:spLocks noGrp="1"/>
          </p:cNvSpPr>
          <p:nvPr>
            <p:ph idx="1"/>
          </p:nvPr>
        </p:nvSpPr>
        <p:spPr>
          <a:xfrm>
            <a:off x="173286" y="1862456"/>
            <a:ext cx="11801000" cy="1870816"/>
          </a:xfrm>
        </p:spPr>
        <p:txBody>
          <a:bodyPr>
            <a:normAutofit fontScale="85000" lnSpcReduction="20000"/>
          </a:bodyPr>
          <a:lstStyle/>
          <a:p>
            <a:pPr algn="just">
              <a:buClr>
                <a:srgbClr val="F6CE48"/>
              </a:buClr>
            </a:pPr>
            <a:r>
              <a:rPr lang="pt-BR" sz="2200" dirty="0">
                <a:solidFill>
                  <a:schemeClr val="bg1"/>
                </a:solidFill>
                <a:latin typeface="Consolas" panose="020B0609020204030204" pitchFamily="49" charset="0"/>
              </a:rPr>
              <a:t>As varáveis podem ser declaradas como </a:t>
            </a:r>
            <a:r>
              <a:rPr lang="pt-BR" sz="2200" dirty="0" err="1">
                <a:solidFill>
                  <a:schemeClr val="bg1"/>
                </a:solidFill>
                <a:latin typeface="Consolas" panose="020B0609020204030204" pitchFamily="49" charset="0"/>
              </a:rPr>
              <a:t>let</a:t>
            </a:r>
            <a:r>
              <a:rPr lang="pt-BR" sz="2200" dirty="0">
                <a:solidFill>
                  <a:schemeClr val="bg1"/>
                </a:solidFill>
                <a:latin typeface="Consolas" panose="020B0609020204030204" pitchFamily="49" charset="0"/>
              </a:rPr>
              <a:t>, </a:t>
            </a:r>
            <a:r>
              <a:rPr lang="pt-BR" sz="2200" dirty="0" err="1">
                <a:solidFill>
                  <a:schemeClr val="bg1"/>
                </a:solidFill>
                <a:latin typeface="Consolas" panose="020B0609020204030204" pitchFamily="49" charset="0"/>
              </a:rPr>
              <a:t>const</a:t>
            </a:r>
            <a:r>
              <a:rPr lang="pt-BR" sz="2200" dirty="0">
                <a:solidFill>
                  <a:schemeClr val="bg1"/>
                </a:solidFill>
                <a:latin typeface="Consolas" panose="020B0609020204030204" pitchFamily="49" charset="0"/>
              </a:rPr>
              <a:t> e var</a:t>
            </a:r>
          </a:p>
          <a:p>
            <a:pPr algn="just">
              <a:buClr>
                <a:srgbClr val="F6CE48"/>
              </a:buClr>
            </a:pPr>
            <a:r>
              <a:rPr lang="pt-BR" sz="2200" dirty="0">
                <a:solidFill>
                  <a:schemeClr val="bg1"/>
                </a:solidFill>
                <a:latin typeface="Consolas" panose="020B0609020204030204" pitchFamily="49" charset="0"/>
              </a:rPr>
              <a:t>Let: não podem ser redeclaradas, não sofrem </a:t>
            </a:r>
            <a:r>
              <a:rPr lang="pt-BR" sz="2200" dirty="0" err="1">
                <a:solidFill>
                  <a:schemeClr val="bg1"/>
                </a:solidFill>
                <a:latin typeface="Consolas" panose="020B0609020204030204" pitchFamily="49" charset="0"/>
              </a:rPr>
              <a:t>hosting</a:t>
            </a:r>
            <a:r>
              <a:rPr lang="pt-BR" sz="2200" dirty="0">
                <a:solidFill>
                  <a:schemeClr val="bg1"/>
                </a:solidFill>
                <a:latin typeface="Consolas" panose="020B0609020204030204" pitchFamily="49" charset="0"/>
              </a:rPr>
              <a:t>, tem escopo de bloco e de função, seus valores podem ser alterados.</a:t>
            </a:r>
          </a:p>
          <a:p>
            <a:pPr algn="just">
              <a:buClr>
                <a:srgbClr val="F6CE48"/>
              </a:buClr>
            </a:pPr>
            <a:r>
              <a:rPr lang="pt-BR" sz="2200" dirty="0">
                <a:solidFill>
                  <a:schemeClr val="bg1"/>
                </a:solidFill>
                <a:latin typeface="Consolas" panose="020B0609020204030204" pitchFamily="49" charset="0"/>
              </a:rPr>
              <a:t>Var: podem ser redeclaradas, sofrem </a:t>
            </a:r>
            <a:r>
              <a:rPr lang="pt-BR" sz="2200" dirty="0" err="1">
                <a:solidFill>
                  <a:schemeClr val="bg1"/>
                </a:solidFill>
                <a:latin typeface="Consolas" panose="020B0609020204030204" pitchFamily="49" charset="0"/>
              </a:rPr>
              <a:t>hosting</a:t>
            </a:r>
            <a:r>
              <a:rPr lang="pt-BR" sz="2200" dirty="0">
                <a:solidFill>
                  <a:schemeClr val="bg1"/>
                </a:solidFill>
                <a:latin typeface="Consolas" panose="020B0609020204030204" pitchFamily="49" charset="0"/>
              </a:rPr>
              <a:t>, tem escopo de função e podem ser alteradas.</a:t>
            </a:r>
          </a:p>
          <a:p>
            <a:pPr algn="just">
              <a:buClr>
                <a:srgbClr val="F6CE48"/>
              </a:buClr>
            </a:pPr>
            <a:r>
              <a:rPr lang="pt-BR" sz="2200" dirty="0" err="1">
                <a:solidFill>
                  <a:schemeClr val="bg1"/>
                </a:solidFill>
                <a:latin typeface="Consolas" panose="020B0609020204030204" pitchFamily="49" charset="0"/>
              </a:rPr>
              <a:t>Const</a:t>
            </a:r>
            <a:r>
              <a:rPr lang="pt-BR" sz="2200" dirty="0">
                <a:solidFill>
                  <a:schemeClr val="bg1"/>
                </a:solidFill>
                <a:latin typeface="Consolas" panose="020B0609020204030204" pitchFamily="49" charset="0"/>
              </a:rPr>
              <a:t>: não podem ser redeclaradas e não podem ter seu valor alterado.</a:t>
            </a:r>
          </a:p>
          <a:p>
            <a:pPr marL="0" indent="0" algn="just">
              <a:buNone/>
            </a:pPr>
            <a:endParaRPr lang="pt-BR" dirty="0"/>
          </a:p>
        </p:txBody>
      </p:sp>
      <p:pic>
        <p:nvPicPr>
          <p:cNvPr id="17" name="Imagem 16">
            <a:extLst>
              <a:ext uri="{FF2B5EF4-FFF2-40B4-BE49-F238E27FC236}">
                <a16:creationId xmlns:a16="http://schemas.microsoft.com/office/drawing/2014/main" id="{85F4E7CA-D629-4546-99FC-81C683648F84}"/>
              </a:ext>
            </a:extLst>
          </p:cNvPr>
          <p:cNvPicPr>
            <a:picLocks noChangeAspect="1"/>
          </p:cNvPicPr>
          <p:nvPr/>
        </p:nvPicPr>
        <p:blipFill>
          <a:blip r:embed="rId2"/>
          <a:stretch>
            <a:fillRect/>
          </a:stretch>
        </p:blipFill>
        <p:spPr>
          <a:xfrm>
            <a:off x="2232920" y="3890334"/>
            <a:ext cx="7681731" cy="2823106"/>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493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ESTRUTURA CONDICIONAL</a:t>
            </a:r>
            <a:r>
              <a:rPr lang="pt-BR" sz="5400" b="1" dirty="0">
                <a:latin typeface="Consolas" panose="020B0609020204030204" pitchFamily="49" charset="0"/>
              </a:rPr>
              <a:t> </a:t>
            </a:r>
          </a:p>
        </p:txBody>
      </p:sp>
      <p:sp>
        <p:nvSpPr>
          <p:cNvPr id="18" name="Espaço Reservado para Conteúdo 5">
            <a:extLst>
              <a:ext uri="{FF2B5EF4-FFF2-40B4-BE49-F238E27FC236}">
                <a16:creationId xmlns:a16="http://schemas.microsoft.com/office/drawing/2014/main" id="{ADE5CE3A-BAF9-4B71-AC23-F5C71CCD6BBF}"/>
              </a:ext>
            </a:extLst>
          </p:cNvPr>
          <p:cNvSpPr>
            <a:spLocks noGrp="1"/>
          </p:cNvSpPr>
          <p:nvPr>
            <p:ph idx="1"/>
          </p:nvPr>
        </p:nvSpPr>
        <p:spPr>
          <a:xfrm>
            <a:off x="194052" y="2063990"/>
            <a:ext cx="5330448" cy="4070110"/>
          </a:xfrm>
        </p:spPr>
        <p:txBody>
          <a:bodyPr>
            <a:normAutofit/>
          </a:bodyPr>
          <a:lstStyle/>
          <a:p>
            <a:pPr marL="0" indent="0" algn="just">
              <a:buNone/>
            </a:pPr>
            <a:r>
              <a:rPr lang="pt-BR" sz="2000" dirty="0">
                <a:solidFill>
                  <a:schemeClr val="bg1"/>
                </a:solidFill>
                <a:latin typeface="Consolas" panose="020B0609020204030204" pitchFamily="49" charset="0"/>
              </a:rPr>
              <a:t>Estruturas de condição servem para condicionar a execução de uma ação na programação, ou seja ele só executara a função caso a condição for verdadeira e em Javascript são elas </a:t>
            </a:r>
            <a:r>
              <a:rPr lang="pt-BR" sz="2000" dirty="0" err="1">
                <a:solidFill>
                  <a:schemeClr val="bg1"/>
                </a:solidFill>
                <a:latin typeface="Consolas" panose="020B0609020204030204" pitchFamily="49" charset="0"/>
              </a:rPr>
              <a:t>if</a:t>
            </a:r>
            <a:r>
              <a:rPr lang="pt-BR" sz="2000" dirty="0">
                <a:solidFill>
                  <a:schemeClr val="bg1"/>
                </a:solidFill>
                <a:latin typeface="Consolas" panose="020B0609020204030204" pitchFamily="49" charset="0"/>
              </a:rPr>
              <a:t>, switch e operadores ternários.</a:t>
            </a:r>
          </a:p>
        </p:txBody>
      </p:sp>
      <p:pic>
        <p:nvPicPr>
          <p:cNvPr id="10" name="Imagem 9">
            <a:extLst>
              <a:ext uri="{FF2B5EF4-FFF2-40B4-BE49-F238E27FC236}">
                <a16:creationId xmlns:a16="http://schemas.microsoft.com/office/drawing/2014/main" id="{42F24883-5198-4CD2-A415-CC08CC9882D6}"/>
              </a:ext>
            </a:extLst>
          </p:cNvPr>
          <p:cNvPicPr>
            <a:picLocks noChangeAspect="1"/>
          </p:cNvPicPr>
          <p:nvPr/>
        </p:nvPicPr>
        <p:blipFill>
          <a:blip r:embed="rId2"/>
          <a:stretch>
            <a:fillRect/>
          </a:stretch>
        </p:blipFill>
        <p:spPr>
          <a:xfrm>
            <a:off x="5907926" y="1865643"/>
            <a:ext cx="5825748" cy="4825400"/>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504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latin typeface="Consolas" panose="020B0609020204030204" pitchFamily="49" charset="0"/>
              </a:rPr>
              <a:t>FALSY</a:t>
            </a:r>
          </a:p>
        </p:txBody>
      </p:sp>
      <p:sp>
        <p:nvSpPr>
          <p:cNvPr id="9" name="Espaço Reservado para Conteúdo 5">
            <a:extLst>
              <a:ext uri="{FF2B5EF4-FFF2-40B4-BE49-F238E27FC236}">
                <a16:creationId xmlns:a16="http://schemas.microsoft.com/office/drawing/2014/main" id="{F6A6B1A7-6138-41BE-BC42-C5D1EE7C791D}"/>
              </a:ext>
            </a:extLst>
          </p:cNvPr>
          <p:cNvSpPr>
            <a:spLocks noGrp="1"/>
          </p:cNvSpPr>
          <p:nvPr>
            <p:ph idx="1"/>
          </p:nvPr>
        </p:nvSpPr>
        <p:spPr>
          <a:xfrm>
            <a:off x="345264" y="2232924"/>
            <a:ext cx="5649136" cy="3395870"/>
          </a:xfrm>
        </p:spPr>
        <p:txBody>
          <a:bodyPr>
            <a:normAutofit/>
          </a:bodyPr>
          <a:lstStyle/>
          <a:p>
            <a:pPr marL="0" indent="0" algn="just">
              <a:buNone/>
            </a:pPr>
            <a:r>
              <a:rPr lang="pt-BR" sz="2000" dirty="0">
                <a:solidFill>
                  <a:schemeClr val="bg1"/>
                </a:solidFill>
                <a:latin typeface="Consolas" panose="020B0609020204030204" pitchFamily="49" charset="0"/>
              </a:rPr>
              <a:t>Valores que são validados como false em </a:t>
            </a:r>
            <a:r>
              <a:rPr lang="pt-BR" sz="2000" dirty="0" err="1">
                <a:solidFill>
                  <a:schemeClr val="bg1"/>
                </a:solidFill>
                <a:latin typeface="Consolas" panose="020B0609020204030204" pitchFamily="49" charset="0"/>
              </a:rPr>
              <a:t>javascript</a:t>
            </a:r>
            <a:endParaRPr lang="pt-BR" sz="2000" dirty="0">
              <a:solidFill>
                <a:schemeClr val="bg1"/>
              </a:solidFill>
              <a:latin typeface="Consolas" panose="020B0609020204030204" pitchFamily="49" charset="0"/>
            </a:endParaRPr>
          </a:p>
        </p:txBody>
      </p:sp>
      <p:pic>
        <p:nvPicPr>
          <p:cNvPr id="10" name="Picture 2" descr="JavaScript 101: Truthiness. When dealing with conditionals (for… | by Brian  Mearns | ITNEXT">
            <a:extLst>
              <a:ext uri="{FF2B5EF4-FFF2-40B4-BE49-F238E27FC236}">
                <a16:creationId xmlns:a16="http://schemas.microsoft.com/office/drawing/2014/main" id="{1237F349-E648-478B-A0F4-159CA4180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054" y="1997531"/>
            <a:ext cx="3408845" cy="4545127"/>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8528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ESTRUTURA CONDICIONAL </a:t>
            </a:r>
          </a:p>
        </p:txBody>
      </p:sp>
      <p:pic>
        <p:nvPicPr>
          <p:cNvPr id="16" name="Imagem 15">
            <a:extLst>
              <a:ext uri="{FF2B5EF4-FFF2-40B4-BE49-F238E27FC236}">
                <a16:creationId xmlns:a16="http://schemas.microsoft.com/office/drawing/2014/main" id="{5B9E7233-C447-47E0-B9A8-774530457ADA}"/>
              </a:ext>
            </a:extLst>
          </p:cNvPr>
          <p:cNvPicPr>
            <a:picLocks noChangeAspect="1"/>
          </p:cNvPicPr>
          <p:nvPr/>
        </p:nvPicPr>
        <p:blipFill>
          <a:blip r:embed="rId2"/>
          <a:stretch>
            <a:fillRect/>
          </a:stretch>
        </p:blipFill>
        <p:spPr>
          <a:xfrm>
            <a:off x="5957385" y="2063990"/>
            <a:ext cx="5922293" cy="4260610"/>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Imagem 16">
            <a:extLst>
              <a:ext uri="{FF2B5EF4-FFF2-40B4-BE49-F238E27FC236}">
                <a16:creationId xmlns:a16="http://schemas.microsoft.com/office/drawing/2014/main" id="{1BE54E03-954B-43F2-8390-A99B6A308A4F}"/>
              </a:ext>
            </a:extLst>
          </p:cNvPr>
          <p:cNvPicPr>
            <a:picLocks noChangeAspect="1"/>
          </p:cNvPicPr>
          <p:nvPr/>
        </p:nvPicPr>
        <p:blipFill>
          <a:blip r:embed="rId3"/>
          <a:stretch>
            <a:fillRect/>
          </a:stretch>
        </p:blipFill>
        <p:spPr>
          <a:xfrm>
            <a:off x="237803" y="2063990"/>
            <a:ext cx="5518926" cy="4260610"/>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726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250258" y="747619"/>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ESTRUTURA CONDICIONAL </a:t>
            </a:r>
            <a:br>
              <a:rPr lang="pt-BR" sz="5400" dirty="0">
                <a:solidFill>
                  <a:schemeClr val="tx1"/>
                </a:solidFill>
              </a:rPr>
            </a:br>
            <a:endParaRPr lang="pt-BR" sz="5400" b="1" dirty="0">
              <a:latin typeface="Consolas" panose="020B0609020204030204" pitchFamily="49" charset="0"/>
            </a:endParaRPr>
          </a:p>
        </p:txBody>
      </p:sp>
      <p:pic>
        <p:nvPicPr>
          <p:cNvPr id="10" name="Imagem 9">
            <a:extLst>
              <a:ext uri="{FF2B5EF4-FFF2-40B4-BE49-F238E27FC236}">
                <a16:creationId xmlns:a16="http://schemas.microsoft.com/office/drawing/2014/main" id="{190A3F62-0B3D-4659-B070-770903215142}"/>
              </a:ext>
            </a:extLst>
          </p:cNvPr>
          <p:cNvPicPr>
            <a:picLocks noChangeAspect="1"/>
          </p:cNvPicPr>
          <p:nvPr/>
        </p:nvPicPr>
        <p:blipFill rotWithShape="1">
          <a:blip r:embed="rId2"/>
          <a:srcRect r="23612" b="-2"/>
          <a:stretch/>
        </p:blipFill>
        <p:spPr>
          <a:xfrm>
            <a:off x="5777347" y="1862736"/>
            <a:ext cx="5859234" cy="4813227"/>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Espaço Reservado para Conteúdo 2">
            <a:extLst>
              <a:ext uri="{FF2B5EF4-FFF2-40B4-BE49-F238E27FC236}">
                <a16:creationId xmlns:a16="http://schemas.microsoft.com/office/drawing/2014/main" id="{E78F0F32-3302-4224-8855-AC1EA486D32F}"/>
              </a:ext>
            </a:extLst>
          </p:cNvPr>
          <p:cNvSpPr>
            <a:spLocks noGrp="1"/>
          </p:cNvSpPr>
          <p:nvPr>
            <p:ph idx="1"/>
          </p:nvPr>
        </p:nvSpPr>
        <p:spPr>
          <a:xfrm>
            <a:off x="250258" y="2098760"/>
            <a:ext cx="4753542" cy="5343440"/>
          </a:xfrm>
        </p:spPr>
        <p:txBody>
          <a:bodyPr>
            <a:normAutofit fontScale="77500" lnSpcReduction="20000"/>
          </a:bodyPr>
          <a:lstStyle/>
          <a:p>
            <a:pPr algn="just">
              <a:lnSpc>
                <a:spcPct val="90000"/>
              </a:lnSpc>
              <a:buClr>
                <a:srgbClr val="F6CE48"/>
              </a:buClr>
            </a:pPr>
            <a:r>
              <a:rPr lang="pt-BR" sz="3200" dirty="0">
                <a:solidFill>
                  <a:schemeClr val="bg1"/>
                </a:solidFill>
                <a:latin typeface="Consolas" panose="020B0609020204030204" pitchFamily="49" charset="0"/>
              </a:rPr>
              <a:t>Switch é usado quando já se conhecem os valores a  serem avaliados e estes estão bem definidos e são bem exatos,</a:t>
            </a:r>
          </a:p>
          <a:p>
            <a:pPr algn="just">
              <a:lnSpc>
                <a:spcPct val="90000"/>
              </a:lnSpc>
              <a:buClr>
                <a:srgbClr val="F6CE48"/>
              </a:buClr>
            </a:pPr>
            <a:r>
              <a:rPr lang="pt-BR" sz="3200" dirty="0">
                <a:solidFill>
                  <a:schemeClr val="bg1"/>
                </a:solidFill>
                <a:latin typeface="Consolas" panose="020B0609020204030204" pitchFamily="49" charset="0"/>
              </a:rPr>
              <a:t>se o caso for verdadeiro as ações dentro deles será executado, para impedir as avaliações dos casos seguintes coloque um break no final.</a:t>
            </a:r>
          </a:p>
          <a:p>
            <a:pPr algn="just">
              <a:lnSpc>
                <a:spcPct val="90000"/>
              </a:lnSpc>
              <a:buClr>
                <a:srgbClr val="F6CE48"/>
              </a:buClr>
            </a:pPr>
            <a:r>
              <a:rPr lang="pt-BR" sz="3200" dirty="0">
                <a:solidFill>
                  <a:schemeClr val="bg1"/>
                </a:solidFill>
                <a:latin typeface="Consolas" panose="020B0609020204030204" pitchFamily="49" charset="0"/>
              </a:rPr>
              <a:t>o bloco default será executado se os casos acima forem avaliados como falso</a:t>
            </a:r>
          </a:p>
          <a:p>
            <a:pPr marL="0" indent="0">
              <a:lnSpc>
                <a:spcPct val="90000"/>
              </a:lnSpc>
              <a:buNone/>
            </a:pPr>
            <a:endParaRPr lang="pt-BR" sz="1400" dirty="0">
              <a:solidFill>
                <a:schemeClr val="tx1"/>
              </a:solidFill>
            </a:endParaRPr>
          </a:p>
          <a:p>
            <a:pPr marL="0" indent="0">
              <a:lnSpc>
                <a:spcPct val="90000"/>
              </a:lnSpc>
              <a:buNone/>
            </a:pPr>
            <a:r>
              <a:rPr lang="pt-BR" sz="1400" dirty="0">
                <a:solidFill>
                  <a:schemeClr val="tx1"/>
                </a:solidFill>
              </a:rPr>
              <a:t> </a:t>
            </a:r>
          </a:p>
        </p:txBody>
      </p:sp>
    </p:spTree>
    <p:extLst>
      <p:ext uri="{BB962C8B-B14F-4D97-AF65-F5344CB8AC3E}">
        <p14:creationId xmlns:p14="http://schemas.microsoft.com/office/powerpoint/2010/main" val="265648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250258" y="747619"/>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ESTRUTURA CONDICIONAL </a:t>
            </a:r>
            <a:br>
              <a:rPr lang="pt-BR" sz="5400" dirty="0">
                <a:solidFill>
                  <a:schemeClr val="tx1"/>
                </a:solidFill>
              </a:rPr>
            </a:br>
            <a:endParaRPr lang="pt-BR" sz="5400" b="1" dirty="0">
              <a:latin typeface="Consolas" panose="020B0609020204030204" pitchFamily="49" charset="0"/>
            </a:endParaRPr>
          </a:p>
        </p:txBody>
      </p:sp>
      <p:sp>
        <p:nvSpPr>
          <p:cNvPr id="18" name="Espaço Reservado para Conteúdo 2">
            <a:extLst>
              <a:ext uri="{FF2B5EF4-FFF2-40B4-BE49-F238E27FC236}">
                <a16:creationId xmlns:a16="http://schemas.microsoft.com/office/drawing/2014/main" id="{B78FA803-5920-4363-BBF8-E3EE29B1D9AB}"/>
              </a:ext>
            </a:extLst>
          </p:cNvPr>
          <p:cNvSpPr>
            <a:spLocks noGrp="1"/>
          </p:cNvSpPr>
          <p:nvPr>
            <p:ph idx="1"/>
          </p:nvPr>
        </p:nvSpPr>
        <p:spPr>
          <a:xfrm>
            <a:off x="285531" y="2561905"/>
            <a:ext cx="4244416" cy="3898900"/>
          </a:xfrm>
        </p:spPr>
        <p:txBody>
          <a:bodyPr>
            <a:normAutofit/>
          </a:bodyPr>
          <a:lstStyle/>
          <a:p>
            <a:pPr marL="0" indent="0" algn="just">
              <a:buNone/>
            </a:pPr>
            <a:r>
              <a:rPr lang="pt-BR" sz="2000" dirty="0">
                <a:solidFill>
                  <a:srgbClr val="FFFFFF"/>
                </a:solidFill>
                <a:latin typeface="Consolas" panose="020B0609020204030204" pitchFamily="49" charset="0"/>
              </a:rPr>
              <a:t>Operadores ternários são “</a:t>
            </a:r>
            <a:r>
              <a:rPr lang="pt-BR" sz="2000" dirty="0" err="1">
                <a:solidFill>
                  <a:srgbClr val="FFFFFF"/>
                </a:solidFill>
                <a:latin typeface="Consolas" panose="020B0609020204030204" pitchFamily="49" charset="0"/>
              </a:rPr>
              <a:t>if</a:t>
            </a:r>
            <a:r>
              <a:rPr lang="pt-BR" sz="2000" dirty="0">
                <a:solidFill>
                  <a:srgbClr val="FFFFFF"/>
                </a:solidFill>
                <a:latin typeface="Consolas" panose="020B0609020204030204" pitchFamily="49" charset="0"/>
              </a:rPr>
              <a:t> </a:t>
            </a:r>
            <a:r>
              <a:rPr lang="pt-BR" sz="2000" dirty="0" err="1">
                <a:solidFill>
                  <a:srgbClr val="FFFFFF"/>
                </a:solidFill>
                <a:latin typeface="Consolas" panose="020B0609020204030204" pitchFamily="49" charset="0"/>
              </a:rPr>
              <a:t>else</a:t>
            </a:r>
            <a:r>
              <a:rPr lang="pt-BR" sz="2000" dirty="0">
                <a:solidFill>
                  <a:srgbClr val="FFFFFF"/>
                </a:solidFill>
                <a:latin typeface="Consolas" panose="020B0609020204030204" pitchFamily="49" charset="0"/>
              </a:rPr>
              <a:t> reduzidos” em uma só linha, por exemplo pode ser usado  para atribuir um valor com base em uma condição, caso a condição for verdadeira será atribuído um valor caso não, será atribuído outro.</a:t>
            </a:r>
          </a:p>
          <a:p>
            <a:pPr marL="0" indent="0" algn="just">
              <a:buNone/>
            </a:pPr>
            <a:r>
              <a:rPr lang="pt-BR" dirty="0">
                <a:solidFill>
                  <a:srgbClr val="FFFFFF"/>
                </a:solidFill>
              </a:rPr>
              <a:t> </a:t>
            </a:r>
          </a:p>
        </p:txBody>
      </p:sp>
      <p:pic>
        <p:nvPicPr>
          <p:cNvPr id="8" name="Imagem 7">
            <a:extLst>
              <a:ext uri="{FF2B5EF4-FFF2-40B4-BE49-F238E27FC236}">
                <a16:creationId xmlns:a16="http://schemas.microsoft.com/office/drawing/2014/main" id="{D8482BEB-2C23-44CC-BC02-61C9A33EEC8F}"/>
              </a:ext>
            </a:extLst>
          </p:cNvPr>
          <p:cNvPicPr>
            <a:picLocks noChangeAspect="1"/>
          </p:cNvPicPr>
          <p:nvPr/>
        </p:nvPicPr>
        <p:blipFill>
          <a:blip r:embed="rId2"/>
          <a:stretch>
            <a:fillRect/>
          </a:stretch>
        </p:blipFill>
        <p:spPr>
          <a:xfrm>
            <a:off x="4815478" y="2029916"/>
            <a:ext cx="7020905" cy="4501513"/>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376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Espaço Reservado para Conteúdo 3">
            <a:extLst>
              <a:ext uri="{FF2B5EF4-FFF2-40B4-BE49-F238E27FC236}">
                <a16:creationId xmlns:a16="http://schemas.microsoft.com/office/drawing/2014/main" id="{94CA1F00-5500-4B3C-BFA3-41CCAC46A6EB}"/>
              </a:ext>
            </a:extLst>
          </p:cNvPr>
          <p:cNvPicPr>
            <a:picLocks noGrp="1" noChangeAspect="1"/>
          </p:cNvPicPr>
          <p:nvPr>
            <p:ph idx="1"/>
          </p:nvPr>
        </p:nvPicPr>
        <p:blipFill>
          <a:blip r:embed="rId2"/>
          <a:stretch>
            <a:fillRect/>
          </a:stretch>
        </p:blipFill>
        <p:spPr>
          <a:xfrm>
            <a:off x="6956660" y="2232924"/>
            <a:ext cx="4550511" cy="3416300"/>
          </a:xfrm>
          <a:prstGeom prst="rect">
            <a:avLst/>
          </a:prstGeom>
          <a:solidFill>
            <a:srgbClr val="FFFFFF">
              <a:shade val="85000"/>
            </a:srgbClr>
          </a:solidFill>
          <a:ln w="88900" cap="sq">
            <a:solidFill>
              <a:srgbClr val="FFC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aixaDeTexto 4">
            <a:extLst>
              <a:ext uri="{FF2B5EF4-FFF2-40B4-BE49-F238E27FC236}">
                <a16:creationId xmlns:a16="http://schemas.microsoft.com/office/drawing/2014/main" id="{126463E4-75B1-4CCC-9A2F-5227DC64C578}"/>
              </a:ext>
            </a:extLst>
          </p:cNvPr>
          <p:cNvSpPr txBox="1"/>
          <p:nvPr/>
        </p:nvSpPr>
        <p:spPr>
          <a:xfrm>
            <a:off x="393884" y="2232924"/>
            <a:ext cx="4841458" cy="1938992"/>
          </a:xfrm>
          <a:prstGeom prst="rect">
            <a:avLst/>
          </a:prstGeom>
          <a:noFill/>
        </p:spPr>
        <p:txBody>
          <a:bodyPr wrap="square" rtlCol="0">
            <a:spAutoFit/>
          </a:bodyPr>
          <a:lstStyle/>
          <a:p>
            <a:pPr algn="just"/>
            <a:r>
              <a:rPr lang="pt-BR" sz="2000" dirty="0">
                <a:solidFill>
                  <a:schemeClr val="bg1"/>
                </a:solidFill>
              </a:rPr>
              <a:t> </a:t>
            </a:r>
            <a:r>
              <a:rPr lang="pt-BR" sz="2000" dirty="0">
                <a:solidFill>
                  <a:schemeClr val="bg1"/>
                </a:solidFill>
                <a:latin typeface="Consolas" panose="020B0609020204030204" pitchFamily="49" charset="0"/>
              </a:rPr>
              <a:t>O Javascript é uma linguagem de programação, de alto nível que foi criada em 1995,  ela permite a realização de itens complexos em uma página web, atuando no começo somente no navegador.</a:t>
            </a:r>
          </a:p>
        </p:txBody>
      </p:sp>
      <p:sp>
        <p:nvSpPr>
          <p:cNvPr id="6" name="CaixaDeTexto 5">
            <a:extLst>
              <a:ext uri="{FF2B5EF4-FFF2-40B4-BE49-F238E27FC236}">
                <a16:creationId xmlns:a16="http://schemas.microsoft.com/office/drawing/2014/main" id="{D6724A62-FDD5-41ED-B61B-7F864FDB3469}"/>
              </a:ext>
            </a:extLst>
          </p:cNvPr>
          <p:cNvSpPr txBox="1"/>
          <p:nvPr/>
        </p:nvSpPr>
        <p:spPr>
          <a:xfrm>
            <a:off x="393884" y="4204746"/>
            <a:ext cx="5141776" cy="1938992"/>
          </a:xfrm>
          <a:prstGeom prst="rect">
            <a:avLst/>
          </a:prstGeom>
          <a:noFill/>
        </p:spPr>
        <p:txBody>
          <a:bodyPr wrap="square" rtlCol="0">
            <a:spAutoFit/>
          </a:bodyPr>
          <a:lstStyle/>
          <a:p>
            <a:pPr algn="just"/>
            <a:r>
              <a:rPr lang="pt-BR" sz="2000" dirty="0"/>
              <a:t> </a:t>
            </a:r>
            <a:r>
              <a:rPr lang="pt-BR" sz="2000" dirty="0">
                <a:solidFill>
                  <a:schemeClr val="bg1"/>
                </a:solidFill>
                <a:latin typeface="Consolas" panose="020B0609020204030204" pitchFamily="49" charset="0"/>
              </a:rPr>
              <a:t>O Javascript atualmente também atua no lado servidor graças ao Node JS, e hoje pode ser utilizado para construções de API, sistemas de </a:t>
            </a:r>
            <a:r>
              <a:rPr lang="pt-BR" sz="2000" dirty="0" err="1">
                <a:solidFill>
                  <a:schemeClr val="bg1"/>
                </a:solidFill>
                <a:latin typeface="Consolas" panose="020B0609020204030204" pitchFamily="49" charset="0"/>
              </a:rPr>
              <a:t>Backend</a:t>
            </a:r>
            <a:r>
              <a:rPr lang="pt-BR" sz="2000" dirty="0">
                <a:solidFill>
                  <a:schemeClr val="bg1"/>
                </a:solidFill>
                <a:latin typeface="Consolas" panose="020B0609020204030204" pitchFamily="49" charset="0"/>
              </a:rPr>
              <a:t> e Aplicações Desktops e Mobiles.</a:t>
            </a:r>
          </a:p>
        </p:txBody>
      </p:sp>
      <p:sp>
        <p:nvSpPr>
          <p:cNvPr id="19" name="Retângulo 18">
            <a:extLst>
              <a:ext uri="{FF2B5EF4-FFF2-40B4-BE49-F238E27FC236}">
                <a16:creationId xmlns:a16="http://schemas.microsoft.com/office/drawing/2014/main" id="{EB956A64-169F-41A6-A128-31920D561148}"/>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riângulo isósceles 19">
            <a:extLst>
              <a:ext uri="{FF2B5EF4-FFF2-40B4-BE49-F238E27FC236}">
                <a16:creationId xmlns:a16="http://schemas.microsoft.com/office/drawing/2014/main" id="{0B6ED74E-3879-4AB8-86E8-A15D965D49F8}"/>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Título 1">
            <a:extLst>
              <a:ext uri="{FF2B5EF4-FFF2-40B4-BE49-F238E27FC236}">
                <a16:creationId xmlns:a16="http://schemas.microsoft.com/office/drawing/2014/main" id="{FA581902-15F7-481B-BE0A-C10025147B17}"/>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O QUE É JAVASCRIPT ?</a:t>
            </a:r>
          </a:p>
        </p:txBody>
      </p:sp>
      <p:sp>
        <p:nvSpPr>
          <p:cNvPr id="22" name="Triângulo isósceles 21">
            <a:extLst>
              <a:ext uri="{FF2B5EF4-FFF2-40B4-BE49-F238E27FC236}">
                <a16:creationId xmlns:a16="http://schemas.microsoft.com/office/drawing/2014/main" id="{0557E7B5-7CE7-4E86-B842-A91F26D6AEB0}"/>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Triângulo isósceles 22">
            <a:extLst>
              <a:ext uri="{FF2B5EF4-FFF2-40B4-BE49-F238E27FC236}">
                <a16:creationId xmlns:a16="http://schemas.microsoft.com/office/drawing/2014/main" id="{561C6F32-A21C-4AF5-8F59-CD7FC82474A1}"/>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C5EB87E0-2D17-4624-9F60-93C616F4D94B}"/>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6112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250258" y="747619"/>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ESTRUTURA CONDICIONAL </a:t>
            </a:r>
            <a:br>
              <a:rPr lang="pt-BR" sz="5400" b="1" dirty="0">
                <a:solidFill>
                  <a:schemeClr val="tx1"/>
                </a:solidFill>
              </a:rPr>
            </a:br>
            <a:endParaRPr lang="pt-BR" sz="5400" b="1" dirty="0">
              <a:latin typeface="Consolas" panose="020B0609020204030204" pitchFamily="49" charset="0"/>
            </a:endParaRPr>
          </a:p>
        </p:txBody>
      </p:sp>
      <p:pic>
        <p:nvPicPr>
          <p:cNvPr id="17" name="Picture 2" descr="javascript memes">
            <a:extLst>
              <a:ext uri="{FF2B5EF4-FFF2-40B4-BE49-F238E27FC236}">
                <a16:creationId xmlns:a16="http://schemas.microsoft.com/office/drawing/2014/main" id="{E88BC6C0-01D8-41F3-86EC-AA3F6165E3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48" r="36088" b="7515"/>
          <a:stretch/>
        </p:blipFill>
        <p:spPr bwMode="auto">
          <a:xfrm>
            <a:off x="7473235" y="1916477"/>
            <a:ext cx="3408044" cy="4775276"/>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ço Reservado para Conteúdo 2">
            <a:extLst>
              <a:ext uri="{FF2B5EF4-FFF2-40B4-BE49-F238E27FC236}">
                <a16:creationId xmlns:a16="http://schemas.microsoft.com/office/drawing/2014/main" id="{EB7F1F85-3C16-412C-B459-52CB23B4133B}"/>
              </a:ext>
            </a:extLst>
          </p:cNvPr>
          <p:cNvSpPr>
            <a:spLocks noGrp="1"/>
          </p:cNvSpPr>
          <p:nvPr>
            <p:ph idx="1"/>
          </p:nvPr>
        </p:nvSpPr>
        <p:spPr>
          <a:xfrm>
            <a:off x="486098" y="2247405"/>
            <a:ext cx="6072776" cy="4473968"/>
          </a:xfrm>
        </p:spPr>
        <p:txBody>
          <a:bodyPr anchor="ctr">
            <a:normAutofit/>
          </a:bodyPr>
          <a:lstStyle/>
          <a:p>
            <a:pPr algn="just">
              <a:buClr>
                <a:srgbClr val="F6CE48"/>
              </a:buClr>
            </a:pPr>
            <a:r>
              <a:rPr lang="pt-BR" sz="2000" dirty="0">
                <a:solidFill>
                  <a:schemeClr val="bg1"/>
                </a:solidFill>
                <a:latin typeface="Consolas" panose="020B0609020204030204" pitchFamily="49" charset="0"/>
              </a:rPr>
              <a:t>“==“ retorna </a:t>
            </a:r>
            <a:r>
              <a:rPr lang="pt-BR" sz="2000" dirty="0" err="1">
                <a:solidFill>
                  <a:schemeClr val="bg1"/>
                </a:solidFill>
                <a:latin typeface="Consolas" panose="020B0609020204030204" pitchFamily="49" charset="0"/>
              </a:rPr>
              <a:t>true</a:t>
            </a:r>
            <a:r>
              <a:rPr lang="pt-BR" sz="2000" dirty="0">
                <a:solidFill>
                  <a:schemeClr val="bg1"/>
                </a:solidFill>
                <a:latin typeface="Consolas" panose="020B0609020204030204" pitchFamily="49" charset="0"/>
              </a:rPr>
              <a:t> se os valores são iguais </a:t>
            </a:r>
            <a:r>
              <a:rPr lang="pt-BR" sz="2000" dirty="0" err="1">
                <a:solidFill>
                  <a:schemeClr val="bg1"/>
                </a:solidFill>
                <a:latin typeface="Consolas" panose="020B0609020204030204" pitchFamily="49" charset="0"/>
              </a:rPr>
              <a:t>emquanto</a:t>
            </a:r>
            <a:r>
              <a:rPr lang="pt-BR" sz="2000" dirty="0">
                <a:solidFill>
                  <a:schemeClr val="bg1"/>
                </a:solidFill>
                <a:latin typeface="Consolas" panose="020B0609020204030204" pitchFamily="49" charset="0"/>
              </a:rPr>
              <a:t> “===“ retorna </a:t>
            </a:r>
            <a:r>
              <a:rPr lang="pt-BR" sz="2000" dirty="0" err="1">
                <a:solidFill>
                  <a:schemeClr val="bg1"/>
                </a:solidFill>
                <a:latin typeface="Consolas" panose="020B0609020204030204" pitchFamily="49" charset="0"/>
              </a:rPr>
              <a:t>true</a:t>
            </a:r>
            <a:r>
              <a:rPr lang="pt-BR" sz="2000" dirty="0">
                <a:solidFill>
                  <a:schemeClr val="bg1"/>
                </a:solidFill>
                <a:latin typeface="Consolas" panose="020B0609020204030204" pitchFamily="49" charset="0"/>
              </a:rPr>
              <a:t> se os valores são iguais e se os tipos de dados são iguais também.</a:t>
            </a:r>
          </a:p>
          <a:p>
            <a:pPr algn="just">
              <a:buClr>
                <a:srgbClr val="F6CE48"/>
              </a:buClr>
            </a:pPr>
            <a:r>
              <a:rPr lang="pt-BR" sz="2000" dirty="0">
                <a:solidFill>
                  <a:schemeClr val="bg1"/>
                </a:solidFill>
                <a:latin typeface="Consolas" panose="020B0609020204030204" pitchFamily="49" charset="0"/>
              </a:rPr>
              <a:t>“ &gt;” &lt;“,  maior ou menor.</a:t>
            </a:r>
          </a:p>
          <a:p>
            <a:pPr algn="just">
              <a:buClr>
                <a:srgbClr val="F6CE48"/>
              </a:buClr>
            </a:pPr>
            <a:r>
              <a:rPr lang="pt-BR" sz="2000" dirty="0">
                <a:solidFill>
                  <a:schemeClr val="bg1"/>
                </a:solidFill>
                <a:latin typeface="Consolas" panose="020B0609020204030204" pitchFamily="49" charset="0"/>
              </a:rPr>
              <a:t>“&gt;= &lt;=“, maior igual ou menor igual.</a:t>
            </a:r>
          </a:p>
          <a:p>
            <a:pPr algn="just">
              <a:buClr>
                <a:srgbClr val="F6CE48"/>
              </a:buClr>
            </a:pPr>
            <a:r>
              <a:rPr lang="pt-BR" sz="2000" dirty="0">
                <a:solidFill>
                  <a:schemeClr val="bg1"/>
                </a:solidFill>
                <a:latin typeface="Consolas" panose="020B0609020204030204" pitchFamily="49" charset="0"/>
              </a:rPr>
              <a:t>“!=“ retorna </a:t>
            </a:r>
            <a:r>
              <a:rPr lang="pt-BR" sz="2000" dirty="0" err="1">
                <a:solidFill>
                  <a:schemeClr val="bg1"/>
                </a:solidFill>
                <a:latin typeface="Consolas" panose="020B0609020204030204" pitchFamily="49" charset="0"/>
              </a:rPr>
              <a:t>true</a:t>
            </a:r>
            <a:r>
              <a:rPr lang="pt-BR" sz="2000" dirty="0">
                <a:solidFill>
                  <a:schemeClr val="bg1"/>
                </a:solidFill>
                <a:latin typeface="Consolas" panose="020B0609020204030204" pitchFamily="49" charset="0"/>
              </a:rPr>
              <a:t> se os valores são diferentes e “!==“ retorna </a:t>
            </a:r>
            <a:r>
              <a:rPr lang="pt-BR" sz="2000" dirty="0" err="1">
                <a:solidFill>
                  <a:schemeClr val="bg1"/>
                </a:solidFill>
                <a:latin typeface="Consolas" panose="020B0609020204030204" pitchFamily="49" charset="0"/>
              </a:rPr>
              <a:t>true</a:t>
            </a:r>
            <a:r>
              <a:rPr lang="pt-BR" sz="2000" dirty="0">
                <a:solidFill>
                  <a:schemeClr val="bg1"/>
                </a:solidFill>
                <a:latin typeface="Consolas" panose="020B0609020204030204" pitchFamily="49" charset="0"/>
              </a:rPr>
              <a:t> se os valores são diferentes e os tipos também.</a:t>
            </a:r>
          </a:p>
          <a:p>
            <a:pPr marL="0" indent="0">
              <a:buNone/>
            </a:pPr>
            <a:r>
              <a:rPr lang="pt-BR" dirty="0">
                <a:solidFill>
                  <a:schemeClr val="tx1"/>
                </a:solidFill>
              </a:rPr>
              <a:t> </a:t>
            </a:r>
          </a:p>
        </p:txBody>
      </p:sp>
    </p:spTree>
    <p:extLst>
      <p:ext uri="{BB962C8B-B14F-4D97-AF65-F5344CB8AC3E}">
        <p14:creationId xmlns:p14="http://schemas.microsoft.com/office/powerpoint/2010/main" val="15967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LAÇOS DE REPETIÇÃO</a:t>
            </a:r>
          </a:p>
        </p:txBody>
      </p:sp>
      <p:sp>
        <p:nvSpPr>
          <p:cNvPr id="9" name="Espaço Reservado para Conteúdo 2">
            <a:extLst>
              <a:ext uri="{FF2B5EF4-FFF2-40B4-BE49-F238E27FC236}">
                <a16:creationId xmlns:a16="http://schemas.microsoft.com/office/drawing/2014/main" id="{96772406-6E7A-4C52-BC27-163EEBFB0ED8}"/>
              </a:ext>
            </a:extLst>
          </p:cNvPr>
          <p:cNvSpPr>
            <a:spLocks noGrp="1"/>
          </p:cNvSpPr>
          <p:nvPr>
            <p:ph idx="1"/>
          </p:nvPr>
        </p:nvSpPr>
        <p:spPr>
          <a:xfrm>
            <a:off x="275397" y="2053351"/>
            <a:ext cx="4484772" cy="4811943"/>
          </a:xfrm>
        </p:spPr>
        <p:txBody>
          <a:bodyPr>
            <a:normAutofit fontScale="77500" lnSpcReduction="20000"/>
          </a:bodyPr>
          <a:lstStyle/>
          <a:p>
            <a:pPr algn="just">
              <a:lnSpc>
                <a:spcPct val="120000"/>
              </a:lnSpc>
              <a:buClr>
                <a:srgbClr val="F6CE48"/>
              </a:buClr>
            </a:pPr>
            <a:r>
              <a:rPr lang="pt-BR" sz="2400" dirty="0">
                <a:solidFill>
                  <a:schemeClr val="bg1"/>
                </a:solidFill>
                <a:latin typeface="Consolas" panose="020B0609020204030204" pitchFamily="49" charset="0"/>
              </a:rPr>
              <a:t>é uma estrutura de programação que permite repetir uma ação de código enquanto uma condição for verdadeira, imagine que você queira exibir itens em uma lista ou percorrer uma lista com por exemplo as postagens de face book, o que existe na verdade é uma estrutura de repetição que exibi os itens em uma lista.</a:t>
            </a:r>
          </a:p>
          <a:p>
            <a:pPr algn="just">
              <a:buClr>
                <a:srgbClr val="F6CE48"/>
              </a:buClr>
            </a:pPr>
            <a:r>
              <a:rPr lang="pt-BR" sz="2400" dirty="0">
                <a:solidFill>
                  <a:schemeClr val="bg1"/>
                </a:solidFill>
                <a:latin typeface="Consolas" panose="020B0609020204030204" pitchFamily="49" charset="0"/>
              </a:rPr>
              <a:t>Os mais comuns, são For, For in, For </a:t>
            </a:r>
            <a:r>
              <a:rPr lang="pt-BR" sz="2400" dirty="0" err="1">
                <a:solidFill>
                  <a:schemeClr val="bg1"/>
                </a:solidFill>
                <a:latin typeface="Consolas" panose="020B0609020204030204" pitchFamily="49" charset="0"/>
              </a:rPr>
              <a:t>of</a:t>
            </a:r>
            <a:r>
              <a:rPr lang="pt-BR" sz="2400" dirty="0">
                <a:solidFill>
                  <a:schemeClr val="bg1"/>
                </a:solidFill>
                <a:latin typeface="Consolas" panose="020B0609020204030204" pitchFamily="49" charset="0"/>
              </a:rPr>
              <a:t>, </a:t>
            </a:r>
            <a:r>
              <a:rPr lang="pt-BR" sz="2400" dirty="0" err="1">
                <a:solidFill>
                  <a:schemeClr val="bg1"/>
                </a:solidFill>
                <a:latin typeface="Consolas" panose="020B0609020204030204" pitchFamily="49" charset="0"/>
              </a:rPr>
              <a:t>While</a:t>
            </a:r>
            <a:r>
              <a:rPr lang="pt-BR" sz="2400" dirty="0">
                <a:solidFill>
                  <a:schemeClr val="bg1"/>
                </a:solidFill>
                <a:latin typeface="Consolas" panose="020B0609020204030204" pitchFamily="49" charset="0"/>
              </a:rPr>
              <a:t>, do </a:t>
            </a:r>
            <a:r>
              <a:rPr lang="pt-BR" sz="2400" dirty="0" err="1">
                <a:solidFill>
                  <a:schemeClr val="bg1"/>
                </a:solidFill>
                <a:latin typeface="Consolas" panose="020B0609020204030204" pitchFamily="49" charset="0"/>
              </a:rPr>
              <a:t>While</a:t>
            </a:r>
            <a:r>
              <a:rPr lang="pt-BR" sz="2400" dirty="0">
                <a:solidFill>
                  <a:schemeClr val="bg1"/>
                </a:solidFill>
                <a:latin typeface="Consolas" panose="020B0609020204030204" pitchFamily="49" charset="0"/>
              </a:rPr>
              <a:t> e </a:t>
            </a:r>
            <a:r>
              <a:rPr lang="pt-BR" sz="2400" dirty="0" err="1">
                <a:solidFill>
                  <a:schemeClr val="bg1"/>
                </a:solidFill>
                <a:latin typeface="Consolas" panose="020B0609020204030204" pitchFamily="49" charset="0"/>
              </a:rPr>
              <a:t>Foreach</a:t>
            </a:r>
            <a:r>
              <a:rPr lang="pt-BR" sz="2400" dirty="0">
                <a:solidFill>
                  <a:schemeClr val="bg1"/>
                </a:solidFill>
                <a:latin typeface="Consolas" panose="020B0609020204030204" pitchFamily="49" charset="0"/>
              </a:rPr>
              <a:t>.</a:t>
            </a:r>
          </a:p>
          <a:p>
            <a:pPr marL="0" indent="0">
              <a:buNone/>
            </a:pPr>
            <a:r>
              <a:rPr lang="pt-BR" dirty="0"/>
              <a:t> .</a:t>
            </a:r>
          </a:p>
        </p:txBody>
      </p:sp>
      <p:pic>
        <p:nvPicPr>
          <p:cNvPr id="6" name="Imagem 5">
            <a:extLst>
              <a:ext uri="{FF2B5EF4-FFF2-40B4-BE49-F238E27FC236}">
                <a16:creationId xmlns:a16="http://schemas.microsoft.com/office/drawing/2014/main" id="{A40C4E4D-013E-46A3-8740-FEDC5460FC1B}"/>
              </a:ext>
            </a:extLst>
          </p:cNvPr>
          <p:cNvPicPr>
            <a:picLocks noChangeAspect="1"/>
          </p:cNvPicPr>
          <p:nvPr/>
        </p:nvPicPr>
        <p:blipFill>
          <a:blip r:embed="rId2"/>
          <a:stretch>
            <a:fillRect/>
          </a:stretch>
        </p:blipFill>
        <p:spPr>
          <a:xfrm>
            <a:off x="5035565" y="1892966"/>
            <a:ext cx="6982264" cy="4867954"/>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615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9678158"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LAÇOS DE REPETIÇÃO (FOR)</a:t>
            </a:r>
          </a:p>
        </p:txBody>
      </p:sp>
      <p:sp>
        <p:nvSpPr>
          <p:cNvPr id="9" name="Espaço Reservado para Conteúdo 2">
            <a:extLst>
              <a:ext uri="{FF2B5EF4-FFF2-40B4-BE49-F238E27FC236}">
                <a16:creationId xmlns:a16="http://schemas.microsoft.com/office/drawing/2014/main" id="{D9B800D7-7169-434F-AC7D-30A62115DD58}"/>
              </a:ext>
            </a:extLst>
          </p:cNvPr>
          <p:cNvSpPr>
            <a:spLocks noGrp="1"/>
          </p:cNvSpPr>
          <p:nvPr>
            <p:ph idx="1"/>
          </p:nvPr>
        </p:nvSpPr>
        <p:spPr>
          <a:xfrm>
            <a:off x="141341" y="1947331"/>
            <a:ext cx="5094372" cy="3720734"/>
          </a:xfrm>
        </p:spPr>
        <p:txBody>
          <a:bodyPr>
            <a:normAutofit/>
          </a:bodyPr>
          <a:lstStyle/>
          <a:p>
            <a:pPr algn="just">
              <a:buClr>
                <a:srgbClr val="F6CE48"/>
              </a:buClr>
              <a:buFont typeface="Wingdings 3" panose="05040102010807070707" pitchFamily="18" charset="2"/>
              <a:buChar char="u"/>
            </a:pPr>
            <a:r>
              <a:rPr lang="pt-BR" sz="2000" dirty="0">
                <a:solidFill>
                  <a:schemeClr val="bg1"/>
                </a:solidFill>
                <a:latin typeface="Consolas" panose="020B0609020204030204" pitchFamily="49" charset="0"/>
              </a:rPr>
              <a:t>Ao utilizar o for você, inicia a variável ou seja o contador , indica a condição de parada(que simplesmente é o limite que você define para o contador) e logo coloca o incrementador, se você não colocar o incrementador  ocorrera um erro.</a:t>
            </a:r>
          </a:p>
          <a:p>
            <a:endParaRPr lang="pt-BR" dirty="0"/>
          </a:p>
        </p:txBody>
      </p:sp>
      <p:pic>
        <p:nvPicPr>
          <p:cNvPr id="6" name="Imagem 5">
            <a:extLst>
              <a:ext uri="{FF2B5EF4-FFF2-40B4-BE49-F238E27FC236}">
                <a16:creationId xmlns:a16="http://schemas.microsoft.com/office/drawing/2014/main" id="{2D023E27-C889-4ADC-A488-79A5F4D14032}"/>
              </a:ext>
            </a:extLst>
          </p:cNvPr>
          <p:cNvPicPr>
            <a:picLocks noChangeAspect="1"/>
          </p:cNvPicPr>
          <p:nvPr/>
        </p:nvPicPr>
        <p:blipFill>
          <a:blip r:embed="rId2"/>
          <a:stretch>
            <a:fillRect/>
          </a:stretch>
        </p:blipFill>
        <p:spPr>
          <a:xfrm>
            <a:off x="5377054" y="1984549"/>
            <a:ext cx="6593270" cy="4328834"/>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41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10185302" cy="706964"/>
          </a:xfrm>
          <a:effectLst>
            <a:outerShdw blurRad="50800" dist="38100" dir="2700000" algn="tl" rotWithShape="0">
              <a:prstClr val="black">
                <a:alpha val="40000"/>
              </a:prstClr>
            </a:outerShdw>
          </a:effectLst>
        </p:spPr>
        <p:txBody>
          <a:bodyPr/>
          <a:lstStyle/>
          <a:p>
            <a:r>
              <a:rPr lang="pt-BR" sz="4800" b="1" dirty="0">
                <a:solidFill>
                  <a:schemeClr val="bg1"/>
                </a:solidFill>
                <a:latin typeface="Consolas" panose="020B0609020204030204" pitchFamily="49" charset="0"/>
              </a:rPr>
              <a:t>LAÇOS DE REPETIÇÃO (WHILE)</a:t>
            </a:r>
          </a:p>
        </p:txBody>
      </p:sp>
      <p:sp>
        <p:nvSpPr>
          <p:cNvPr id="9" name="Espaço Reservado para Conteúdo 2">
            <a:extLst>
              <a:ext uri="{FF2B5EF4-FFF2-40B4-BE49-F238E27FC236}">
                <a16:creationId xmlns:a16="http://schemas.microsoft.com/office/drawing/2014/main" id="{2C12FAD6-9CB2-4493-9884-5590A3CD8164}"/>
              </a:ext>
            </a:extLst>
          </p:cNvPr>
          <p:cNvSpPr>
            <a:spLocks noGrp="1"/>
          </p:cNvSpPr>
          <p:nvPr>
            <p:ph idx="1"/>
          </p:nvPr>
        </p:nvSpPr>
        <p:spPr>
          <a:xfrm>
            <a:off x="305086" y="2232924"/>
            <a:ext cx="5094372" cy="4385088"/>
          </a:xfrm>
        </p:spPr>
        <p:txBody>
          <a:bodyPr>
            <a:normAutofit/>
          </a:bodyPr>
          <a:lstStyle/>
          <a:p>
            <a:pPr>
              <a:buClr>
                <a:srgbClr val="F6CE48"/>
              </a:buClr>
            </a:pPr>
            <a:r>
              <a:rPr lang="pt-BR" sz="2000" dirty="0">
                <a:solidFill>
                  <a:schemeClr val="bg1"/>
                </a:solidFill>
                <a:latin typeface="Consolas" panose="020B0609020204030204" pitchFamily="49" charset="0"/>
              </a:rPr>
              <a:t>No </a:t>
            </a:r>
            <a:r>
              <a:rPr lang="pt-BR" sz="2000" dirty="0" err="1">
                <a:solidFill>
                  <a:schemeClr val="bg1"/>
                </a:solidFill>
                <a:latin typeface="Consolas" panose="020B0609020204030204" pitchFamily="49" charset="0"/>
              </a:rPr>
              <a:t>While</a:t>
            </a:r>
            <a:r>
              <a:rPr lang="pt-BR" sz="2000" dirty="0">
                <a:solidFill>
                  <a:schemeClr val="bg1"/>
                </a:solidFill>
                <a:latin typeface="Consolas" panose="020B0609020204030204" pitchFamily="49" charset="0"/>
              </a:rPr>
              <a:t> você define a condição de parada, o contador você deve iniciar fora da </a:t>
            </a:r>
            <a:r>
              <a:rPr lang="pt-BR" sz="2000" dirty="0" err="1">
                <a:solidFill>
                  <a:schemeClr val="bg1"/>
                </a:solidFill>
                <a:latin typeface="Consolas" panose="020B0609020204030204" pitchFamily="49" charset="0"/>
              </a:rPr>
              <a:t>estrura</a:t>
            </a:r>
            <a:r>
              <a:rPr lang="pt-BR" sz="2000" dirty="0">
                <a:solidFill>
                  <a:schemeClr val="bg1"/>
                </a:solidFill>
                <a:latin typeface="Consolas" panose="020B0609020204030204" pitchFamily="49" charset="0"/>
              </a:rPr>
              <a:t> </a:t>
            </a:r>
            <a:r>
              <a:rPr lang="pt-BR" sz="2000" dirty="0" err="1">
                <a:solidFill>
                  <a:schemeClr val="bg1"/>
                </a:solidFill>
                <a:latin typeface="Consolas" panose="020B0609020204030204" pitchFamily="49" charset="0"/>
              </a:rPr>
              <a:t>while</a:t>
            </a:r>
            <a:r>
              <a:rPr lang="pt-BR" sz="2000" dirty="0">
                <a:solidFill>
                  <a:schemeClr val="bg1"/>
                </a:solidFill>
                <a:latin typeface="Consolas" panose="020B0609020204030204" pitchFamily="49" charset="0"/>
              </a:rPr>
              <a:t>, e você deve incrementar dentro das chaves, como na figura ao lado</a:t>
            </a:r>
          </a:p>
          <a:p>
            <a:pPr>
              <a:buClr>
                <a:srgbClr val="F6CE48"/>
              </a:buClr>
              <a:buFont typeface="Wingdings 3" panose="05040102010807070707" pitchFamily="18" charset="2"/>
              <a:buChar char=""/>
            </a:pPr>
            <a:r>
              <a:rPr lang="pt-BR" sz="2000" dirty="0">
                <a:solidFill>
                  <a:schemeClr val="bg1"/>
                </a:solidFill>
                <a:latin typeface="Consolas" panose="020B0609020204030204" pitchFamily="49" charset="0"/>
              </a:rPr>
              <a:t>Não esqueça de incrementar ou decrementar se não, ele irá repetir o trecho de código dentro das chaves até o palmeiras ganhar o mundial !!!!!!</a:t>
            </a:r>
          </a:p>
        </p:txBody>
      </p:sp>
      <p:pic>
        <p:nvPicPr>
          <p:cNvPr id="8" name="Imagem 7">
            <a:extLst>
              <a:ext uri="{FF2B5EF4-FFF2-40B4-BE49-F238E27FC236}">
                <a16:creationId xmlns:a16="http://schemas.microsoft.com/office/drawing/2014/main" id="{7457AE01-49EF-4101-A6F1-460858EF9C18}"/>
              </a:ext>
            </a:extLst>
          </p:cNvPr>
          <p:cNvPicPr>
            <a:picLocks noChangeAspect="1"/>
          </p:cNvPicPr>
          <p:nvPr/>
        </p:nvPicPr>
        <p:blipFill>
          <a:blip r:embed="rId2"/>
          <a:stretch>
            <a:fillRect/>
          </a:stretch>
        </p:blipFill>
        <p:spPr>
          <a:xfrm>
            <a:off x="5560060" y="1963378"/>
            <a:ext cx="6326854" cy="4654634"/>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585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55531" y="395082"/>
            <a:ext cx="11001543" cy="706964"/>
          </a:xfrm>
          <a:effectLst>
            <a:outerShdw blurRad="50800" dist="38100" dir="2700000" algn="tl" rotWithShape="0">
              <a:prstClr val="black">
                <a:alpha val="40000"/>
              </a:prstClr>
            </a:outerShdw>
          </a:effectLst>
        </p:spPr>
        <p:txBody>
          <a:bodyPr/>
          <a:lstStyle/>
          <a:p>
            <a:r>
              <a:rPr lang="pt-BR" sz="4800" b="1" dirty="0">
                <a:solidFill>
                  <a:schemeClr val="bg1"/>
                </a:solidFill>
                <a:latin typeface="Consolas" panose="020B0609020204030204" pitchFamily="49" charset="0"/>
              </a:rPr>
              <a:t>LAÇOS DE REPETIÇÃO (DO WHILE)</a:t>
            </a:r>
          </a:p>
        </p:txBody>
      </p:sp>
      <p:sp>
        <p:nvSpPr>
          <p:cNvPr id="10" name="Espaço Reservado para Conteúdo 2">
            <a:extLst>
              <a:ext uri="{FF2B5EF4-FFF2-40B4-BE49-F238E27FC236}">
                <a16:creationId xmlns:a16="http://schemas.microsoft.com/office/drawing/2014/main" id="{56F50A56-10C2-45DD-8DC3-1CFF3CC2393D}"/>
              </a:ext>
            </a:extLst>
          </p:cNvPr>
          <p:cNvSpPr>
            <a:spLocks noGrp="1"/>
          </p:cNvSpPr>
          <p:nvPr>
            <p:ph idx="1"/>
          </p:nvPr>
        </p:nvSpPr>
        <p:spPr>
          <a:xfrm>
            <a:off x="212999" y="1416580"/>
            <a:ext cx="4602852" cy="3416300"/>
          </a:xfrm>
        </p:spPr>
        <p:txBody>
          <a:bodyPr anchor="ctr">
            <a:normAutofit/>
          </a:bodyPr>
          <a:lstStyle/>
          <a:p>
            <a:pPr marL="0" indent="0" algn="just">
              <a:buNone/>
            </a:pPr>
            <a:r>
              <a:rPr lang="pt-BR" sz="2000" dirty="0">
                <a:solidFill>
                  <a:schemeClr val="bg1"/>
                </a:solidFill>
                <a:latin typeface="Consolas" panose="020B0609020204030204" pitchFamily="49" charset="0"/>
              </a:rPr>
              <a:t>Sempre executará o trecho dentro das chaves pelo menos uma vez e depois verifica a condição de parada.</a:t>
            </a:r>
          </a:p>
        </p:txBody>
      </p:sp>
      <p:pic>
        <p:nvPicPr>
          <p:cNvPr id="6" name="Imagem 5">
            <a:extLst>
              <a:ext uri="{FF2B5EF4-FFF2-40B4-BE49-F238E27FC236}">
                <a16:creationId xmlns:a16="http://schemas.microsoft.com/office/drawing/2014/main" id="{DCB649B1-845E-4B17-87AF-6CA1AF0C78D4}"/>
              </a:ext>
            </a:extLst>
          </p:cNvPr>
          <p:cNvPicPr>
            <a:picLocks noChangeAspect="1"/>
          </p:cNvPicPr>
          <p:nvPr/>
        </p:nvPicPr>
        <p:blipFill>
          <a:blip r:embed="rId2"/>
          <a:stretch>
            <a:fillRect/>
          </a:stretch>
        </p:blipFill>
        <p:spPr>
          <a:xfrm>
            <a:off x="5020028" y="2019928"/>
            <a:ext cx="6958974" cy="4331131"/>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493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LAÇOS DE REPETIÇÃO</a:t>
            </a:r>
          </a:p>
        </p:txBody>
      </p:sp>
      <p:sp>
        <p:nvSpPr>
          <p:cNvPr id="9" name="Espaço Reservado para Conteúdo 2">
            <a:extLst>
              <a:ext uri="{FF2B5EF4-FFF2-40B4-BE49-F238E27FC236}">
                <a16:creationId xmlns:a16="http://schemas.microsoft.com/office/drawing/2014/main" id="{4D0F7673-F4E8-412B-8C4C-5CE69D64DA28}"/>
              </a:ext>
            </a:extLst>
          </p:cNvPr>
          <p:cNvSpPr>
            <a:spLocks noGrp="1"/>
          </p:cNvSpPr>
          <p:nvPr>
            <p:ph idx="1"/>
          </p:nvPr>
        </p:nvSpPr>
        <p:spPr>
          <a:xfrm>
            <a:off x="138954" y="1778748"/>
            <a:ext cx="5167053" cy="5079252"/>
          </a:xfrm>
        </p:spPr>
        <p:txBody>
          <a:bodyPr anchor="ctr">
            <a:normAutofit/>
          </a:bodyPr>
          <a:lstStyle/>
          <a:p>
            <a:pPr marL="0" indent="0" algn="just">
              <a:buNone/>
            </a:pPr>
            <a:r>
              <a:rPr lang="pt-BR" sz="2000" dirty="0">
                <a:solidFill>
                  <a:schemeClr val="bg1"/>
                </a:solidFill>
                <a:latin typeface="Consolas" panose="020B0609020204030204" pitchFamily="49" charset="0"/>
              </a:rPr>
              <a:t>For in, For </a:t>
            </a:r>
            <a:r>
              <a:rPr lang="pt-BR" sz="2000" dirty="0" err="1">
                <a:solidFill>
                  <a:schemeClr val="bg1"/>
                </a:solidFill>
                <a:latin typeface="Consolas" panose="020B0609020204030204" pitchFamily="49" charset="0"/>
              </a:rPr>
              <a:t>Of</a:t>
            </a:r>
            <a:r>
              <a:rPr lang="pt-BR" sz="2000" dirty="0">
                <a:solidFill>
                  <a:schemeClr val="bg1"/>
                </a:solidFill>
                <a:latin typeface="Consolas" panose="020B0609020204030204" pitchFamily="49" charset="0"/>
              </a:rPr>
              <a:t> e For </a:t>
            </a:r>
            <a:r>
              <a:rPr lang="pt-BR" sz="2000" dirty="0" err="1">
                <a:solidFill>
                  <a:schemeClr val="bg1"/>
                </a:solidFill>
                <a:latin typeface="Consolas" panose="020B0609020204030204" pitchFamily="49" charset="0"/>
              </a:rPr>
              <a:t>each</a:t>
            </a:r>
            <a:r>
              <a:rPr lang="pt-BR" sz="2000" dirty="0">
                <a:solidFill>
                  <a:schemeClr val="bg1"/>
                </a:solidFill>
                <a:latin typeface="Consolas" panose="020B0609020204030204" pitchFamily="49" charset="0"/>
              </a:rPr>
              <a:t> são usados para percorrer Objetos, Como </a:t>
            </a:r>
            <a:r>
              <a:rPr lang="pt-BR" sz="2000" dirty="0" err="1">
                <a:solidFill>
                  <a:schemeClr val="bg1"/>
                </a:solidFill>
                <a:latin typeface="Consolas" panose="020B0609020204030204" pitchFamily="49" charset="0"/>
              </a:rPr>
              <a:t>Array</a:t>
            </a:r>
            <a:r>
              <a:rPr lang="pt-BR" sz="2000" dirty="0">
                <a:solidFill>
                  <a:schemeClr val="bg1"/>
                </a:solidFill>
                <a:latin typeface="Consolas" panose="020B0609020204030204" pitchFamily="49" charset="0"/>
              </a:rPr>
              <a:t>, HTML </a:t>
            </a:r>
            <a:r>
              <a:rPr lang="pt-BR" sz="2000" dirty="0" err="1">
                <a:solidFill>
                  <a:schemeClr val="bg1"/>
                </a:solidFill>
                <a:latin typeface="Consolas" panose="020B0609020204030204" pitchFamily="49" charset="0"/>
              </a:rPr>
              <a:t>Colection</a:t>
            </a:r>
            <a:r>
              <a:rPr lang="pt-BR" sz="2000" dirty="0">
                <a:solidFill>
                  <a:schemeClr val="bg1"/>
                </a:solidFill>
                <a:latin typeface="Consolas" panose="020B0609020204030204" pitchFamily="49" charset="0"/>
              </a:rPr>
              <a:t>, </a:t>
            </a:r>
            <a:r>
              <a:rPr lang="pt-BR" sz="2000" dirty="0" err="1">
                <a:solidFill>
                  <a:schemeClr val="bg1"/>
                </a:solidFill>
                <a:latin typeface="Consolas" panose="020B0609020204030204" pitchFamily="49" charset="0"/>
              </a:rPr>
              <a:t>NodeList</a:t>
            </a:r>
            <a:r>
              <a:rPr lang="pt-BR" sz="2000" dirty="0">
                <a:solidFill>
                  <a:schemeClr val="bg1"/>
                </a:solidFill>
                <a:latin typeface="Consolas" panose="020B0609020204030204" pitchFamily="49" charset="0"/>
              </a:rPr>
              <a:t>, Objetos Literais, Ou objetos que são instância de uma classe que você criou, vamos usar alguns deles para percorrer </a:t>
            </a:r>
            <a:r>
              <a:rPr lang="pt-BR" sz="2000" dirty="0" err="1">
                <a:solidFill>
                  <a:schemeClr val="bg1"/>
                </a:solidFill>
                <a:latin typeface="Consolas" panose="020B0609020204030204" pitchFamily="49" charset="0"/>
              </a:rPr>
              <a:t>Obejtos</a:t>
            </a:r>
            <a:r>
              <a:rPr lang="pt-BR" sz="2000" dirty="0">
                <a:solidFill>
                  <a:schemeClr val="bg1"/>
                </a:solidFill>
                <a:latin typeface="Consolas" panose="020B0609020204030204" pitchFamily="49" charset="0"/>
              </a:rPr>
              <a:t>(não se preocupe você logo saberá o que que é um objeto)  </a:t>
            </a:r>
          </a:p>
        </p:txBody>
      </p:sp>
      <p:pic>
        <p:nvPicPr>
          <p:cNvPr id="5" name="Imagem 4">
            <a:extLst>
              <a:ext uri="{FF2B5EF4-FFF2-40B4-BE49-F238E27FC236}">
                <a16:creationId xmlns:a16="http://schemas.microsoft.com/office/drawing/2014/main" id="{BEA8A0BD-B39E-45C4-AA13-FA91349DC2E4}"/>
              </a:ext>
            </a:extLst>
          </p:cNvPr>
          <p:cNvPicPr>
            <a:picLocks noChangeAspect="1"/>
          </p:cNvPicPr>
          <p:nvPr/>
        </p:nvPicPr>
        <p:blipFill rotWithShape="1">
          <a:blip r:embed="rId2"/>
          <a:srcRect r="28965"/>
          <a:stretch/>
        </p:blipFill>
        <p:spPr>
          <a:xfrm>
            <a:off x="5636207" y="2063990"/>
            <a:ext cx="6225594" cy="4021113"/>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404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114300" y="0"/>
            <a:ext cx="11963400" cy="6718300"/>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4C31D3C5-EEC4-497F-BC4A-E5F889B5017E}"/>
              </a:ext>
            </a:extLst>
          </p:cNvPr>
          <p:cNvSpPr/>
          <p:nvPr/>
        </p:nvSpPr>
        <p:spPr>
          <a:xfrm flipH="1">
            <a:off x="4102100" y="1137716"/>
            <a:ext cx="76200" cy="44704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CaixaDeTexto 16">
            <a:extLst>
              <a:ext uri="{FF2B5EF4-FFF2-40B4-BE49-F238E27FC236}">
                <a16:creationId xmlns:a16="http://schemas.microsoft.com/office/drawing/2014/main" id="{1B09C919-C145-444F-92CD-828615230302}"/>
              </a:ext>
            </a:extLst>
          </p:cNvPr>
          <p:cNvSpPr txBox="1"/>
          <p:nvPr/>
        </p:nvSpPr>
        <p:spPr>
          <a:xfrm>
            <a:off x="1587500" y="3018973"/>
            <a:ext cx="7556500" cy="707886"/>
          </a:xfrm>
          <a:prstGeom prst="rect">
            <a:avLst/>
          </a:prstGeom>
          <a:noFill/>
        </p:spPr>
        <p:txBody>
          <a:bodyPr wrap="square">
            <a:spAutoFit/>
          </a:bodyPr>
          <a:lstStyle/>
          <a:p>
            <a:r>
              <a:rPr lang="pt-BR" sz="4000" b="1" dirty="0">
                <a:solidFill>
                  <a:schemeClr val="bg1"/>
                </a:solidFill>
                <a:latin typeface="Consolas" panose="020B0609020204030204" pitchFamily="49" charset="0"/>
              </a:rPr>
              <a:t>OBJETOS</a:t>
            </a:r>
          </a:p>
        </p:txBody>
      </p:sp>
      <p:sp>
        <p:nvSpPr>
          <p:cNvPr id="18" name="CaixaDeTexto 17">
            <a:extLst>
              <a:ext uri="{FF2B5EF4-FFF2-40B4-BE49-F238E27FC236}">
                <a16:creationId xmlns:a16="http://schemas.microsoft.com/office/drawing/2014/main" id="{21937481-55D8-4518-A7FD-A0166A60F48B}"/>
              </a:ext>
            </a:extLst>
          </p:cNvPr>
          <p:cNvSpPr txBox="1"/>
          <p:nvPr/>
        </p:nvSpPr>
        <p:spPr>
          <a:xfrm>
            <a:off x="4864100" y="2557308"/>
            <a:ext cx="6096000" cy="1631216"/>
          </a:xfrm>
          <a:prstGeom prst="rect">
            <a:avLst/>
          </a:prstGeom>
          <a:noFill/>
        </p:spPr>
        <p:txBody>
          <a:bodyPr wrap="square">
            <a:spAutoFit/>
          </a:bodyPr>
          <a:lstStyle/>
          <a:p>
            <a:pPr marL="0" indent="0" algn="just">
              <a:buNone/>
            </a:pPr>
            <a:r>
              <a:rPr lang="pt-BR" sz="2000" dirty="0">
                <a:solidFill>
                  <a:schemeClr val="bg1"/>
                </a:solidFill>
                <a:latin typeface="Consolas" panose="020B0609020204030204" pitchFamily="49" charset="0"/>
                <a:ea typeface="+mn-lt"/>
                <a:cs typeface="+mn-lt"/>
              </a:rPr>
              <a:t>Um </a:t>
            </a:r>
            <a:r>
              <a:rPr lang="pt-BR" sz="2000" b="1" dirty="0">
                <a:solidFill>
                  <a:schemeClr val="bg1"/>
                </a:solidFill>
                <a:latin typeface="Consolas" panose="020B0609020204030204" pitchFamily="49" charset="0"/>
                <a:ea typeface="+mn-lt"/>
                <a:cs typeface="+mn-lt"/>
              </a:rPr>
              <a:t>objeto</a:t>
            </a:r>
            <a:r>
              <a:rPr lang="pt-BR" sz="2000" dirty="0">
                <a:solidFill>
                  <a:schemeClr val="bg1"/>
                </a:solidFill>
                <a:latin typeface="Consolas" panose="020B0609020204030204" pitchFamily="49" charset="0"/>
                <a:ea typeface="+mn-lt"/>
                <a:cs typeface="+mn-lt"/>
              </a:rPr>
              <a:t> é uma coleção de propriedades, e uma propriedade é uma associação entre um nome (ou chave) e um valor. Um valor de propriedade pode ser uma função, que é então considerada um método do </a:t>
            </a:r>
            <a:r>
              <a:rPr lang="pt-BR" sz="2000" b="1" dirty="0">
                <a:solidFill>
                  <a:schemeClr val="bg1"/>
                </a:solidFill>
                <a:latin typeface="Consolas" panose="020B0609020204030204" pitchFamily="49" charset="0"/>
                <a:ea typeface="+mn-lt"/>
                <a:cs typeface="+mn-lt"/>
              </a:rPr>
              <a:t>objeto</a:t>
            </a:r>
            <a:endParaRPr lang="pt-BR" sz="2000" dirty="0">
              <a:solidFill>
                <a:schemeClr val="bg1"/>
              </a:solidFill>
              <a:latin typeface="Consolas" panose="020B0609020204030204" pitchFamily="49" charset="0"/>
              <a:ea typeface="+mn-lt"/>
              <a:cs typeface="+mn-lt"/>
            </a:endParaRPr>
          </a:p>
        </p:txBody>
      </p:sp>
    </p:spTree>
    <p:extLst>
      <p:ext uri="{BB962C8B-B14F-4D97-AF65-F5344CB8AC3E}">
        <p14:creationId xmlns:p14="http://schemas.microsoft.com/office/powerpoint/2010/main" val="292673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OBJETO ARRAY</a:t>
            </a:r>
          </a:p>
        </p:txBody>
      </p:sp>
      <p:sp>
        <p:nvSpPr>
          <p:cNvPr id="9" name="Espaço Reservado para Conteúdo 2">
            <a:extLst>
              <a:ext uri="{FF2B5EF4-FFF2-40B4-BE49-F238E27FC236}">
                <a16:creationId xmlns:a16="http://schemas.microsoft.com/office/drawing/2014/main" id="{B5F5F36C-D808-4795-B250-3DAB5E3F0150}"/>
              </a:ext>
            </a:extLst>
          </p:cNvPr>
          <p:cNvSpPr>
            <a:spLocks noGrp="1"/>
          </p:cNvSpPr>
          <p:nvPr>
            <p:ph idx="1"/>
          </p:nvPr>
        </p:nvSpPr>
        <p:spPr>
          <a:xfrm>
            <a:off x="116114" y="2063990"/>
            <a:ext cx="4519895" cy="3955810"/>
          </a:xfrm>
        </p:spPr>
        <p:txBody>
          <a:bodyPr anchor="ctr">
            <a:normAutofit/>
          </a:bodyPr>
          <a:lstStyle/>
          <a:p>
            <a:pPr marL="0" indent="0" algn="just">
              <a:buNone/>
            </a:pPr>
            <a:r>
              <a:rPr lang="pt-BR" sz="2000" b="1" dirty="0">
                <a:solidFill>
                  <a:schemeClr val="bg1"/>
                </a:solidFill>
                <a:latin typeface="Consolas" panose="020B0609020204030204" pitchFamily="49" charset="0"/>
                <a:ea typeface="+mn-lt"/>
                <a:cs typeface="+mn-lt"/>
              </a:rPr>
              <a:t>É uma estrutura que permite o armazenamento de outras variáveis, ou seja é uma variável composta, que pode armazenar vários valores e de qualquer tipo, você pode acessar esses valores por meio de </a:t>
            </a:r>
            <a:r>
              <a:rPr lang="pt-BR" sz="2000" b="1" dirty="0" err="1">
                <a:solidFill>
                  <a:schemeClr val="bg1"/>
                </a:solidFill>
                <a:latin typeface="Consolas" panose="020B0609020204030204" pitchFamily="49" charset="0"/>
                <a:ea typeface="+mn-lt"/>
                <a:cs typeface="+mn-lt"/>
              </a:rPr>
              <a:t>indíces</a:t>
            </a:r>
            <a:r>
              <a:rPr lang="pt-BR" sz="2000" b="1" dirty="0">
                <a:solidFill>
                  <a:schemeClr val="bg1"/>
                </a:solidFill>
                <a:latin typeface="Consolas" panose="020B0609020204030204" pitchFamily="49" charset="0"/>
                <a:ea typeface="+mn-lt"/>
                <a:cs typeface="+mn-lt"/>
              </a:rPr>
              <a:t> que vão de 0 até o tamanho de um </a:t>
            </a:r>
            <a:r>
              <a:rPr lang="pt-BR" sz="2000" b="1" dirty="0" err="1">
                <a:solidFill>
                  <a:schemeClr val="bg1"/>
                </a:solidFill>
                <a:latin typeface="Consolas" panose="020B0609020204030204" pitchFamily="49" charset="0"/>
                <a:ea typeface="+mn-lt"/>
                <a:cs typeface="+mn-lt"/>
              </a:rPr>
              <a:t>array</a:t>
            </a:r>
            <a:r>
              <a:rPr lang="pt-BR" sz="2000" b="1" dirty="0">
                <a:solidFill>
                  <a:schemeClr val="bg1"/>
                </a:solidFill>
                <a:latin typeface="Consolas" panose="020B0609020204030204" pitchFamily="49" charset="0"/>
                <a:ea typeface="+mn-lt"/>
                <a:cs typeface="+mn-lt"/>
              </a:rPr>
              <a:t> - 1</a:t>
            </a:r>
            <a:endParaRPr lang="pt-BR" sz="2000" dirty="0" err="1">
              <a:solidFill>
                <a:schemeClr val="bg1"/>
              </a:solidFill>
              <a:latin typeface="Consolas" panose="020B0609020204030204" pitchFamily="49" charset="0"/>
            </a:endParaRPr>
          </a:p>
        </p:txBody>
      </p:sp>
      <p:pic>
        <p:nvPicPr>
          <p:cNvPr id="6" name="Imagem 5">
            <a:extLst>
              <a:ext uri="{FF2B5EF4-FFF2-40B4-BE49-F238E27FC236}">
                <a16:creationId xmlns:a16="http://schemas.microsoft.com/office/drawing/2014/main" id="{CA661047-0A68-43D8-8B16-341C42520E2C}"/>
              </a:ext>
            </a:extLst>
          </p:cNvPr>
          <p:cNvPicPr>
            <a:picLocks noChangeAspect="1"/>
          </p:cNvPicPr>
          <p:nvPr/>
        </p:nvPicPr>
        <p:blipFill>
          <a:blip r:embed="rId2"/>
          <a:stretch>
            <a:fillRect/>
          </a:stretch>
        </p:blipFill>
        <p:spPr>
          <a:xfrm>
            <a:off x="4944052" y="2191355"/>
            <a:ext cx="6896013" cy="4260653"/>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555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OBJETO LITERAL</a:t>
            </a:r>
          </a:p>
        </p:txBody>
      </p:sp>
      <p:sp>
        <p:nvSpPr>
          <p:cNvPr id="9" name="Espaço Reservado para Conteúdo 2">
            <a:extLst>
              <a:ext uri="{FF2B5EF4-FFF2-40B4-BE49-F238E27FC236}">
                <a16:creationId xmlns:a16="http://schemas.microsoft.com/office/drawing/2014/main" id="{F8F18E3A-2E5B-4E2D-A1A6-67E5483B9B26}"/>
              </a:ext>
            </a:extLst>
          </p:cNvPr>
          <p:cNvSpPr>
            <a:spLocks noGrp="1"/>
          </p:cNvSpPr>
          <p:nvPr>
            <p:ph idx="1"/>
          </p:nvPr>
        </p:nvSpPr>
        <p:spPr>
          <a:xfrm>
            <a:off x="212906" y="1930400"/>
            <a:ext cx="4736465" cy="4089400"/>
          </a:xfrm>
        </p:spPr>
        <p:txBody>
          <a:bodyPr anchor="ctr">
            <a:normAutofit/>
          </a:bodyPr>
          <a:lstStyle/>
          <a:p>
            <a:pPr marL="0" indent="0" algn="just">
              <a:buNone/>
            </a:pPr>
            <a:r>
              <a:rPr lang="pt-BR" sz="2000" dirty="0">
                <a:solidFill>
                  <a:schemeClr val="bg1"/>
                </a:solidFill>
                <a:latin typeface="Consolas" panose="020B0609020204030204" pitchFamily="49" charset="0"/>
                <a:ea typeface="+mn-lt"/>
                <a:cs typeface="+mn-lt"/>
              </a:rPr>
              <a:t>Este é o tipo básico de objetos </a:t>
            </a:r>
            <a:r>
              <a:rPr lang="pt-BR" sz="2000" dirty="0" err="1">
                <a:solidFill>
                  <a:schemeClr val="bg1"/>
                </a:solidFill>
                <a:latin typeface="Consolas" panose="020B0609020204030204" pitchFamily="49" charset="0"/>
                <a:ea typeface="+mn-lt"/>
                <a:cs typeface="+mn-lt"/>
              </a:rPr>
              <a:t>JavaScript</a:t>
            </a:r>
            <a:r>
              <a:rPr lang="pt-BR" sz="2000" dirty="0">
                <a:solidFill>
                  <a:schemeClr val="bg1"/>
                </a:solidFill>
                <a:latin typeface="Consolas" panose="020B0609020204030204" pitchFamily="49" charset="0"/>
                <a:ea typeface="+mn-lt"/>
                <a:cs typeface="+mn-lt"/>
              </a:rPr>
              <a:t>. É o formato popularizado através do JSON (</a:t>
            </a:r>
            <a:r>
              <a:rPr lang="pt-BR" sz="2000" dirty="0" err="1">
                <a:solidFill>
                  <a:schemeClr val="bg1"/>
                </a:solidFill>
                <a:latin typeface="Consolas" panose="020B0609020204030204" pitchFamily="49" charset="0"/>
                <a:ea typeface="+mn-lt"/>
                <a:cs typeface="+mn-lt"/>
              </a:rPr>
              <a:t>JavaScript</a:t>
            </a:r>
            <a:r>
              <a:rPr lang="pt-BR" sz="2000" dirty="0">
                <a:solidFill>
                  <a:schemeClr val="bg1"/>
                </a:solidFill>
                <a:latin typeface="Consolas" panose="020B0609020204030204" pitchFamily="49" charset="0"/>
                <a:ea typeface="+mn-lt"/>
                <a:cs typeface="+mn-lt"/>
              </a:rPr>
              <a:t> </a:t>
            </a:r>
            <a:r>
              <a:rPr lang="pt-BR" sz="2000" dirty="0" err="1">
                <a:solidFill>
                  <a:schemeClr val="bg1"/>
                </a:solidFill>
                <a:latin typeface="Consolas" panose="020B0609020204030204" pitchFamily="49" charset="0"/>
                <a:ea typeface="+mn-lt"/>
                <a:cs typeface="+mn-lt"/>
              </a:rPr>
              <a:t>Object</a:t>
            </a:r>
            <a:r>
              <a:rPr lang="pt-BR" sz="2000" dirty="0">
                <a:solidFill>
                  <a:schemeClr val="bg1"/>
                </a:solidFill>
                <a:latin typeface="Consolas" panose="020B0609020204030204" pitchFamily="49" charset="0"/>
                <a:ea typeface="+mn-lt"/>
                <a:cs typeface="+mn-lt"/>
              </a:rPr>
              <a:t> </a:t>
            </a:r>
            <a:r>
              <a:rPr lang="pt-BR" sz="2000" dirty="0" err="1">
                <a:solidFill>
                  <a:schemeClr val="bg1"/>
                </a:solidFill>
                <a:latin typeface="Consolas" panose="020B0609020204030204" pitchFamily="49" charset="0"/>
                <a:ea typeface="+mn-lt"/>
                <a:cs typeface="+mn-lt"/>
              </a:rPr>
              <a:t>Notation</a:t>
            </a:r>
            <a:r>
              <a:rPr lang="pt-BR" sz="2000" dirty="0">
                <a:solidFill>
                  <a:schemeClr val="bg1"/>
                </a:solidFill>
                <a:latin typeface="Consolas" panose="020B0609020204030204" pitchFamily="49" charset="0"/>
                <a:ea typeface="+mn-lt"/>
                <a:cs typeface="+mn-lt"/>
              </a:rPr>
              <a:t>). O objeto é criado utilizando um par de chaves ({}) e suas propriedades e métodos são todos públicos. Este tipo de objeto também é chamado de objeto estático.</a:t>
            </a:r>
            <a:endParaRPr lang="pt-BR" sz="2000" b="1" dirty="0">
              <a:solidFill>
                <a:schemeClr val="bg1"/>
              </a:solidFill>
              <a:latin typeface="Consolas" panose="020B0609020204030204" pitchFamily="49" charset="0"/>
            </a:endParaRPr>
          </a:p>
        </p:txBody>
      </p:sp>
      <p:pic>
        <p:nvPicPr>
          <p:cNvPr id="10" name="Picture 5" descr="Graphical user interface, application&#10;&#10;Description automatically generated">
            <a:extLst>
              <a:ext uri="{FF2B5EF4-FFF2-40B4-BE49-F238E27FC236}">
                <a16:creationId xmlns:a16="http://schemas.microsoft.com/office/drawing/2014/main" id="{7DD50DED-A823-410C-9106-96AD3D688F7E}"/>
              </a:ext>
            </a:extLst>
          </p:cNvPr>
          <p:cNvPicPr>
            <a:picLocks noChangeAspect="1"/>
          </p:cNvPicPr>
          <p:nvPr/>
        </p:nvPicPr>
        <p:blipFill rotWithShape="1">
          <a:blip r:embed="rId2"/>
          <a:srcRect r="61511" b="50651"/>
          <a:stretch/>
        </p:blipFill>
        <p:spPr>
          <a:xfrm>
            <a:off x="5370374" y="2354968"/>
            <a:ext cx="6608720" cy="3416300"/>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242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OBJETO LITERAL</a:t>
            </a:r>
          </a:p>
        </p:txBody>
      </p:sp>
      <p:sp>
        <p:nvSpPr>
          <p:cNvPr id="10" name="Content Placeholder 9">
            <a:extLst>
              <a:ext uri="{FF2B5EF4-FFF2-40B4-BE49-F238E27FC236}">
                <a16:creationId xmlns:a16="http://schemas.microsoft.com/office/drawing/2014/main" id="{A5DFD67F-9E68-4340-9DFE-E17083E407BF}"/>
              </a:ext>
            </a:extLst>
          </p:cNvPr>
          <p:cNvSpPr>
            <a:spLocks noGrp="1"/>
          </p:cNvSpPr>
          <p:nvPr>
            <p:ph idx="1"/>
          </p:nvPr>
        </p:nvSpPr>
        <p:spPr>
          <a:xfrm>
            <a:off x="334140" y="1864727"/>
            <a:ext cx="5694351" cy="3811740"/>
          </a:xfrm>
        </p:spPr>
        <p:txBody>
          <a:bodyPr anchor="ctr">
            <a:normAutofit/>
          </a:bodyPr>
          <a:lstStyle/>
          <a:p>
            <a:pPr marL="0" indent="0" algn="just">
              <a:buNone/>
            </a:pPr>
            <a:r>
              <a:rPr lang="en-US" sz="2000" dirty="0">
                <a:solidFill>
                  <a:schemeClr val="bg1"/>
                </a:solidFill>
                <a:latin typeface="Consolas" panose="020B0609020204030204" pitchFamily="49" charset="0"/>
              </a:rPr>
              <a:t>JSON </a:t>
            </a:r>
            <a:r>
              <a:rPr lang="en-US" sz="2000" dirty="0" err="1">
                <a:solidFill>
                  <a:schemeClr val="bg1"/>
                </a:solidFill>
                <a:latin typeface="Consolas" panose="020B0609020204030204" pitchFamily="49" charset="0"/>
              </a:rPr>
              <a:t>são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estruras</a:t>
            </a:r>
            <a:r>
              <a:rPr lang="en-US" sz="2000" dirty="0">
                <a:solidFill>
                  <a:schemeClr val="bg1"/>
                </a:solidFill>
                <a:latin typeface="Consolas" panose="020B0609020204030204" pitchFamily="49" charset="0"/>
              </a:rPr>
              <a:t> de dados </a:t>
            </a:r>
            <a:r>
              <a:rPr lang="en-US" sz="2000" dirty="0" err="1">
                <a:solidFill>
                  <a:schemeClr val="bg1"/>
                </a:solidFill>
                <a:latin typeface="Consolas" panose="020B0609020204030204" pitchFamily="49" charset="0"/>
              </a:rPr>
              <a:t>universais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entendidas</a:t>
            </a:r>
            <a:r>
              <a:rPr lang="en-US" sz="2000" dirty="0">
                <a:solidFill>
                  <a:schemeClr val="bg1"/>
                </a:solidFill>
                <a:latin typeface="Consolas" panose="020B0609020204030204" pitchFamily="49" charset="0"/>
              </a:rPr>
              <a:t> pela </a:t>
            </a:r>
            <a:r>
              <a:rPr lang="en-US" sz="2000" dirty="0" err="1">
                <a:solidFill>
                  <a:schemeClr val="bg1"/>
                </a:solidFill>
                <a:latin typeface="Consolas" panose="020B0609020204030204" pitchFamily="49" charset="0"/>
              </a:rPr>
              <a:t>maioria</a:t>
            </a:r>
            <a:r>
              <a:rPr lang="en-US" sz="2000" dirty="0">
                <a:solidFill>
                  <a:schemeClr val="bg1"/>
                </a:solidFill>
                <a:latin typeface="Consolas" panose="020B0609020204030204" pitchFamily="49" charset="0"/>
              </a:rPr>
              <a:t> de </a:t>
            </a:r>
            <a:r>
              <a:rPr lang="en-US" sz="2000" dirty="0" err="1">
                <a:solidFill>
                  <a:schemeClr val="bg1"/>
                </a:solidFill>
                <a:latin typeface="Consolas" panose="020B0609020204030204" pitchFamily="49" charset="0"/>
              </a:rPr>
              <a:t>linguagens</a:t>
            </a:r>
            <a:r>
              <a:rPr lang="en-US" sz="2000" dirty="0">
                <a:solidFill>
                  <a:schemeClr val="bg1"/>
                </a:solidFill>
                <a:latin typeface="Consolas" panose="020B0609020204030204" pitchFamily="49" charset="0"/>
              </a:rPr>
              <a:t> de </a:t>
            </a:r>
            <a:r>
              <a:rPr lang="en-US" sz="2000" dirty="0" err="1">
                <a:solidFill>
                  <a:schemeClr val="bg1"/>
                </a:solidFill>
                <a:latin typeface="Consolas" panose="020B0609020204030204" pitchFamily="49" charset="0"/>
              </a:rPr>
              <a:t>programação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por</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exemplo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você</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pode</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ter</a:t>
            </a:r>
            <a:r>
              <a:rPr lang="en-US" sz="2000" dirty="0">
                <a:solidFill>
                  <a:schemeClr val="bg1"/>
                </a:solidFill>
                <a:latin typeface="Consolas" panose="020B0609020204030204" pitchFamily="49" charset="0"/>
              </a:rPr>
              <a:t> um backend </a:t>
            </a:r>
            <a:r>
              <a:rPr lang="en-US" sz="2000" dirty="0" err="1">
                <a:solidFill>
                  <a:schemeClr val="bg1"/>
                </a:solidFill>
                <a:latin typeface="Consolas" panose="020B0609020204030204" pitchFamily="49" charset="0"/>
              </a:rPr>
              <a:t>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uma</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linguagem</a:t>
            </a:r>
            <a:r>
              <a:rPr lang="en-US" sz="2000" dirty="0">
                <a:solidFill>
                  <a:schemeClr val="bg1"/>
                </a:solidFill>
                <a:latin typeface="Consolas" panose="020B0609020204030204" pitchFamily="49" charset="0"/>
              </a:rPr>
              <a:t> que </a:t>
            </a:r>
            <a:r>
              <a:rPr lang="en-US" sz="2000" dirty="0" err="1">
                <a:solidFill>
                  <a:schemeClr val="bg1"/>
                </a:solidFill>
                <a:latin typeface="Consolas" panose="020B0609020204030204" pitchFamily="49" charset="0"/>
              </a:rPr>
              <a:t>fornece</a:t>
            </a:r>
            <a:r>
              <a:rPr lang="en-US" sz="2000" dirty="0">
                <a:solidFill>
                  <a:schemeClr val="bg1"/>
                </a:solidFill>
                <a:latin typeface="Consolas" panose="020B0609020204030204" pitchFamily="49" charset="0"/>
              </a:rPr>
              <a:t> dados para um </a:t>
            </a:r>
            <a:r>
              <a:rPr lang="en-US" sz="2000" dirty="0" err="1">
                <a:solidFill>
                  <a:schemeClr val="bg1"/>
                </a:solidFill>
                <a:latin typeface="Consolas" panose="020B0609020204030204" pitchFamily="49" charset="0"/>
              </a:rPr>
              <a:t>aplicativo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escrito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outra</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linguagem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graças</a:t>
            </a:r>
            <a:r>
              <a:rPr lang="en-US" sz="2000" dirty="0">
                <a:solidFill>
                  <a:schemeClr val="bg1"/>
                </a:solidFill>
                <a:latin typeface="Consolas" panose="020B0609020204030204" pitchFamily="49" charset="0"/>
              </a:rPr>
              <a:t> a </a:t>
            </a:r>
            <a:r>
              <a:rPr lang="en-US" sz="2000" dirty="0" err="1">
                <a:solidFill>
                  <a:schemeClr val="bg1"/>
                </a:solidFill>
                <a:latin typeface="Consolas" panose="020B0609020204030204" pitchFamily="49" charset="0"/>
              </a:rPr>
              <a:t>essa</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estrutura</a:t>
            </a:r>
            <a:r>
              <a:rPr lang="en-US" sz="2000" dirty="0">
                <a:solidFill>
                  <a:schemeClr val="bg1"/>
                </a:solidFill>
                <a:latin typeface="Consolas" panose="020B0609020204030204" pitchFamily="49" charset="0"/>
              </a:rPr>
              <a:t> universal </a:t>
            </a:r>
            <a:r>
              <a:rPr lang="en-US" sz="2000" dirty="0" err="1">
                <a:solidFill>
                  <a:schemeClr val="bg1"/>
                </a:solidFill>
                <a:latin typeface="Consolas" panose="020B0609020204030204" pitchFamily="49" charset="0"/>
              </a:rPr>
              <a:t>os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sistemas</a:t>
            </a:r>
            <a:r>
              <a:rPr lang="en-US" sz="2000" dirty="0">
                <a:solidFill>
                  <a:schemeClr val="bg1"/>
                </a:solidFill>
                <a:latin typeface="Consolas" panose="020B0609020204030204" pitchFamily="49" charset="0"/>
              </a:rPr>
              <a:t> se </a:t>
            </a:r>
            <a:r>
              <a:rPr lang="en-US" sz="2000" dirty="0" err="1">
                <a:solidFill>
                  <a:schemeClr val="bg1"/>
                </a:solidFill>
                <a:latin typeface="Consolas" panose="020B0609020204030204" pitchFamily="49" charset="0"/>
              </a:rPr>
              <a:t>comunicam</a:t>
            </a:r>
            <a:r>
              <a:rPr lang="en-US" sz="2000" dirty="0">
                <a:solidFill>
                  <a:schemeClr val="bg1"/>
                </a:solidFill>
                <a:latin typeface="Consolas" panose="020B0609020204030204" pitchFamily="49" charset="0"/>
              </a:rPr>
              <a:t>.</a:t>
            </a:r>
          </a:p>
        </p:txBody>
      </p:sp>
      <p:pic>
        <p:nvPicPr>
          <p:cNvPr id="6" name="Imagem 5">
            <a:extLst>
              <a:ext uri="{FF2B5EF4-FFF2-40B4-BE49-F238E27FC236}">
                <a16:creationId xmlns:a16="http://schemas.microsoft.com/office/drawing/2014/main" id="{422412A7-C5EC-4A60-9346-D863D117C63E}"/>
              </a:ext>
            </a:extLst>
          </p:cNvPr>
          <p:cNvPicPr>
            <a:picLocks noChangeAspect="1"/>
          </p:cNvPicPr>
          <p:nvPr/>
        </p:nvPicPr>
        <p:blipFill>
          <a:blip r:embed="rId2"/>
          <a:stretch>
            <a:fillRect/>
          </a:stretch>
        </p:blipFill>
        <p:spPr>
          <a:xfrm>
            <a:off x="6226958" y="1943992"/>
            <a:ext cx="5766575" cy="4696503"/>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82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6" descr="André Pereira - Analista de sistemas - é-Simples Auditoria Eletrônica |  LinkedIn">
            <a:extLst>
              <a:ext uri="{FF2B5EF4-FFF2-40B4-BE49-F238E27FC236}">
                <a16:creationId xmlns:a16="http://schemas.microsoft.com/office/drawing/2014/main" id="{30349B60-500D-4460-8401-184B04D20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47" y="2281781"/>
            <a:ext cx="4035145" cy="4007124"/>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m 11">
            <a:extLst>
              <a:ext uri="{FF2B5EF4-FFF2-40B4-BE49-F238E27FC236}">
                <a16:creationId xmlns:a16="http://schemas.microsoft.com/office/drawing/2014/main" id="{A935F0D8-CDDD-4C74-A546-252F9975AFB8}"/>
              </a:ext>
            </a:extLst>
          </p:cNvPr>
          <p:cNvPicPr>
            <a:picLocks noChangeAspect="1"/>
          </p:cNvPicPr>
          <p:nvPr/>
        </p:nvPicPr>
        <p:blipFill>
          <a:blip r:embed="rId3"/>
          <a:stretch>
            <a:fillRect/>
          </a:stretch>
        </p:blipFill>
        <p:spPr>
          <a:xfrm>
            <a:off x="7629912" y="2281781"/>
            <a:ext cx="3490526" cy="4007124"/>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Retângulo 26">
            <a:extLst>
              <a:ext uri="{FF2B5EF4-FFF2-40B4-BE49-F238E27FC236}">
                <a16:creationId xmlns:a16="http://schemas.microsoft.com/office/drawing/2014/main" id="{8764B8D8-50BC-4651-806E-11C1E7F078CC}"/>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Triângulo isósceles 27">
            <a:extLst>
              <a:ext uri="{FF2B5EF4-FFF2-40B4-BE49-F238E27FC236}">
                <a16:creationId xmlns:a16="http://schemas.microsoft.com/office/drawing/2014/main" id="{E18DFC65-2D98-4AD6-9525-26FA5867F17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Triângulo isósceles 21">
            <a:extLst>
              <a:ext uri="{FF2B5EF4-FFF2-40B4-BE49-F238E27FC236}">
                <a16:creationId xmlns:a16="http://schemas.microsoft.com/office/drawing/2014/main" id="{9013C78C-E049-4E21-B374-8E8E6B96ECE1}"/>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Triângulo isósceles 22">
            <a:extLst>
              <a:ext uri="{FF2B5EF4-FFF2-40B4-BE49-F238E27FC236}">
                <a16:creationId xmlns:a16="http://schemas.microsoft.com/office/drawing/2014/main" id="{2102C14B-FD0E-4A0C-B945-76B350D5F9A7}"/>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65A30243-E267-4034-A0B6-47866DFA990D}"/>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Título 1">
            <a:extLst>
              <a:ext uri="{FF2B5EF4-FFF2-40B4-BE49-F238E27FC236}">
                <a16:creationId xmlns:a16="http://schemas.microsoft.com/office/drawing/2014/main" id="{B4AE4D9F-1FE7-4677-BDCC-EE99A819BC10}"/>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O QUE É JAVASCRIPT ?</a:t>
            </a:r>
          </a:p>
        </p:txBody>
      </p:sp>
    </p:spTree>
    <p:extLst>
      <p:ext uri="{BB962C8B-B14F-4D97-AF65-F5344CB8AC3E}">
        <p14:creationId xmlns:p14="http://schemas.microsoft.com/office/powerpoint/2010/main" val="106832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114300" y="0"/>
            <a:ext cx="11963400" cy="6718300"/>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a:extLst>
              <a:ext uri="{FF2B5EF4-FFF2-40B4-BE49-F238E27FC236}">
                <a16:creationId xmlns:a16="http://schemas.microsoft.com/office/drawing/2014/main" id="{4C31D3C5-EEC4-497F-BC4A-E5F889B5017E}"/>
              </a:ext>
            </a:extLst>
          </p:cNvPr>
          <p:cNvSpPr/>
          <p:nvPr/>
        </p:nvSpPr>
        <p:spPr>
          <a:xfrm flipH="1">
            <a:off x="4102100" y="1137716"/>
            <a:ext cx="76200" cy="44704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CaixaDeTexto 16">
            <a:extLst>
              <a:ext uri="{FF2B5EF4-FFF2-40B4-BE49-F238E27FC236}">
                <a16:creationId xmlns:a16="http://schemas.microsoft.com/office/drawing/2014/main" id="{1B09C919-C145-444F-92CD-828615230302}"/>
              </a:ext>
            </a:extLst>
          </p:cNvPr>
          <p:cNvSpPr txBox="1"/>
          <p:nvPr/>
        </p:nvSpPr>
        <p:spPr>
          <a:xfrm>
            <a:off x="1587500" y="3018973"/>
            <a:ext cx="7556500" cy="707886"/>
          </a:xfrm>
          <a:prstGeom prst="rect">
            <a:avLst/>
          </a:prstGeom>
          <a:noFill/>
        </p:spPr>
        <p:txBody>
          <a:bodyPr wrap="square">
            <a:spAutoFit/>
          </a:bodyPr>
          <a:lstStyle/>
          <a:p>
            <a:r>
              <a:rPr lang="pt-BR" sz="4000" b="1" dirty="0">
                <a:solidFill>
                  <a:schemeClr val="bg1"/>
                </a:solidFill>
                <a:latin typeface="Consolas" panose="020B0609020204030204" pitchFamily="49" charset="0"/>
              </a:rPr>
              <a:t>FUNÇÕES</a:t>
            </a:r>
          </a:p>
        </p:txBody>
      </p:sp>
      <p:sp>
        <p:nvSpPr>
          <p:cNvPr id="18" name="CaixaDeTexto 17">
            <a:extLst>
              <a:ext uri="{FF2B5EF4-FFF2-40B4-BE49-F238E27FC236}">
                <a16:creationId xmlns:a16="http://schemas.microsoft.com/office/drawing/2014/main" id="{21937481-55D8-4518-A7FD-A0166A60F48B}"/>
              </a:ext>
            </a:extLst>
          </p:cNvPr>
          <p:cNvSpPr txBox="1"/>
          <p:nvPr/>
        </p:nvSpPr>
        <p:spPr>
          <a:xfrm>
            <a:off x="4704443" y="2305615"/>
            <a:ext cx="6206672" cy="2246769"/>
          </a:xfrm>
          <a:prstGeom prst="rect">
            <a:avLst/>
          </a:prstGeom>
          <a:noFill/>
        </p:spPr>
        <p:txBody>
          <a:bodyPr wrap="square">
            <a:spAutoFit/>
          </a:bodyPr>
          <a:lstStyle/>
          <a:p>
            <a:pPr marL="0" indent="0" algn="just">
              <a:buNone/>
            </a:pPr>
            <a:r>
              <a:rPr lang="pt-BR" sz="2000" b="1" dirty="0">
                <a:solidFill>
                  <a:schemeClr val="bg1"/>
                </a:solidFill>
                <a:ea typeface="+mn-lt"/>
                <a:cs typeface="+mn-lt"/>
              </a:rPr>
              <a:t>Funções são</a:t>
            </a:r>
            <a:r>
              <a:rPr lang="pt-BR" sz="2000" dirty="0">
                <a:solidFill>
                  <a:schemeClr val="bg1"/>
                </a:solidFill>
                <a:ea typeface="+mn-lt"/>
                <a:cs typeface="+mn-lt"/>
              </a:rPr>
              <a:t> blocos de construção fundamentais em </a:t>
            </a:r>
            <a:r>
              <a:rPr lang="pt-BR" sz="2000" b="1" dirty="0" err="1">
                <a:solidFill>
                  <a:schemeClr val="bg1"/>
                </a:solidFill>
                <a:ea typeface="+mn-lt"/>
                <a:cs typeface="+mn-lt"/>
              </a:rPr>
              <a:t>JavaScript</a:t>
            </a:r>
            <a:r>
              <a:rPr lang="pt-BR" sz="2000" dirty="0">
                <a:solidFill>
                  <a:schemeClr val="bg1"/>
                </a:solidFill>
                <a:ea typeface="+mn-lt"/>
                <a:cs typeface="+mn-lt"/>
              </a:rPr>
              <a:t>. Uma </a:t>
            </a:r>
            <a:r>
              <a:rPr lang="pt-BR" sz="2000" b="1" dirty="0">
                <a:solidFill>
                  <a:schemeClr val="bg1"/>
                </a:solidFill>
                <a:ea typeface="+mn-lt"/>
                <a:cs typeface="+mn-lt"/>
              </a:rPr>
              <a:t>função é um</a:t>
            </a:r>
            <a:r>
              <a:rPr lang="pt-BR" sz="2000" dirty="0">
                <a:solidFill>
                  <a:schemeClr val="bg1"/>
                </a:solidFill>
                <a:ea typeface="+mn-lt"/>
                <a:cs typeface="+mn-lt"/>
              </a:rPr>
              <a:t> procedimento de </a:t>
            </a:r>
            <a:r>
              <a:rPr lang="pt-BR" sz="2000" b="1" dirty="0" err="1">
                <a:solidFill>
                  <a:schemeClr val="bg1"/>
                </a:solidFill>
                <a:ea typeface="+mn-lt"/>
                <a:cs typeface="+mn-lt"/>
              </a:rPr>
              <a:t>JavaScript</a:t>
            </a:r>
            <a:r>
              <a:rPr lang="pt-BR" sz="2000" dirty="0">
                <a:solidFill>
                  <a:schemeClr val="bg1"/>
                </a:solidFill>
                <a:ea typeface="+mn-lt"/>
                <a:cs typeface="+mn-lt"/>
              </a:rPr>
              <a:t> - um conjunto de instruções que executa uma tarefa ou calcula um valor. Para usar uma </a:t>
            </a:r>
            <a:r>
              <a:rPr lang="pt-BR" sz="2000" b="1" dirty="0">
                <a:solidFill>
                  <a:schemeClr val="bg1"/>
                </a:solidFill>
                <a:ea typeface="+mn-lt"/>
                <a:cs typeface="+mn-lt"/>
              </a:rPr>
              <a:t>função</a:t>
            </a:r>
            <a:r>
              <a:rPr lang="pt-BR" sz="2000" dirty="0">
                <a:solidFill>
                  <a:schemeClr val="bg1"/>
                </a:solidFill>
                <a:ea typeface="+mn-lt"/>
                <a:cs typeface="+mn-lt"/>
              </a:rPr>
              <a:t>, você deve defini-la em algum lugar no escopo do qual você quiser chamá-la.</a:t>
            </a:r>
            <a:endParaRPr lang="pt-BR" sz="2000" dirty="0">
              <a:solidFill>
                <a:schemeClr val="bg1"/>
              </a:solidFill>
            </a:endParaRPr>
          </a:p>
        </p:txBody>
      </p:sp>
    </p:spTree>
    <p:extLst>
      <p:ext uri="{BB962C8B-B14F-4D97-AF65-F5344CB8AC3E}">
        <p14:creationId xmlns:p14="http://schemas.microsoft.com/office/powerpoint/2010/main" val="891512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26503" y="410492"/>
            <a:ext cx="11030571" cy="706964"/>
          </a:xfrm>
          <a:effectLst>
            <a:outerShdw blurRad="50800" dist="38100" dir="2700000" algn="tl" rotWithShape="0">
              <a:prstClr val="black">
                <a:alpha val="40000"/>
              </a:prstClr>
            </a:outerShdw>
          </a:effectLst>
        </p:spPr>
        <p:txBody>
          <a:bodyPr/>
          <a:lstStyle/>
          <a:p>
            <a:r>
              <a:rPr lang="en-US" sz="5400" b="1" dirty="0">
                <a:solidFill>
                  <a:schemeClr val="bg1"/>
                </a:solidFill>
                <a:latin typeface="Consolas" panose="020B0609020204030204" pitchFamily="49" charset="0"/>
              </a:rPr>
              <a:t>FUNÇÕES REGULARES(NORMAIS)</a:t>
            </a:r>
            <a:endParaRPr lang="pt-BR" sz="5400" b="1" dirty="0">
              <a:solidFill>
                <a:schemeClr val="bg1"/>
              </a:solidFill>
              <a:latin typeface="Consolas" panose="020B0609020204030204" pitchFamily="49" charset="0"/>
            </a:endParaRPr>
          </a:p>
        </p:txBody>
      </p:sp>
      <p:sp>
        <p:nvSpPr>
          <p:cNvPr id="10" name="CaixaDeTexto 9">
            <a:extLst>
              <a:ext uri="{FF2B5EF4-FFF2-40B4-BE49-F238E27FC236}">
                <a16:creationId xmlns:a16="http://schemas.microsoft.com/office/drawing/2014/main" id="{BFBB9DF3-5344-4B55-9D0C-2F3C27EBABE7}"/>
              </a:ext>
            </a:extLst>
          </p:cNvPr>
          <p:cNvSpPr txBox="1"/>
          <p:nvPr/>
        </p:nvSpPr>
        <p:spPr>
          <a:xfrm>
            <a:off x="199571" y="3777511"/>
            <a:ext cx="4386943" cy="1015663"/>
          </a:xfrm>
          <a:prstGeom prst="rect">
            <a:avLst/>
          </a:prstGeom>
          <a:noFill/>
        </p:spPr>
        <p:txBody>
          <a:bodyPr wrap="square">
            <a:spAutoFit/>
          </a:bodyPr>
          <a:lstStyle/>
          <a:p>
            <a:pPr algn="just">
              <a:spcBef>
                <a:spcPts val="1000"/>
              </a:spcBef>
              <a:buClr>
                <a:schemeClr val="accent1"/>
              </a:buClr>
              <a:buSzPct val="80000"/>
            </a:pPr>
            <a:r>
              <a:rPr lang="en-US" sz="2000" dirty="0">
                <a:solidFill>
                  <a:schemeClr val="bg1"/>
                </a:solidFill>
                <a:latin typeface="Consolas" panose="020B0609020204030204" pitchFamily="49" charset="0"/>
              </a:rPr>
              <a:t>Para </a:t>
            </a:r>
            <a:r>
              <a:rPr lang="en-US" sz="2000" dirty="0" err="1">
                <a:solidFill>
                  <a:schemeClr val="bg1"/>
                </a:solidFill>
                <a:latin typeface="Consolas" panose="020B0609020204030204" pitchFamily="49" charset="0"/>
              </a:rPr>
              <a:t>executar</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uma</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função</a:t>
            </a:r>
            <a:r>
              <a:rPr lang="en-US" sz="2000" dirty="0">
                <a:solidFill>
                  <a:schemeClr val="bg1"/>
                </a:solidFill>
                <a:latin typeface="Consolas" panose="020B0609020204030204" pitchFamily="49" charset="0"/>
              </a:rPr>
              <a:t> basta </a:t>
            </a:r>
            <a:r>
              <a:rPr lang="en-US" sz="2000" dirty="0" err="1">
                <a:solidFill>
                  <a:schemeClr val="bg1"/>
                </a:solidFill>
                <a:latin typeface="Consolas" panose="020B0609020204030204" pitchFamily="49" charset="0"/>
              </a:rPr>
              <a:t>colocar</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seu</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nome</a:t>
            </a:r>
            <a:r>
              <a:rPr lang="en-US" sz="2000" dirty="0">
                <a:solidFill>
                  <a:schemeClr val="bg1"/>
                </a:solidFill>
                <a:latin typeface="Consolas" panose="020B0609020204030204" pitchFamily="49" charset="0"/>
              </a:rPr>
              <a:t> e </a:t>
            </a:r>
            <a:r>
              <a:rPr lang="en-US" sz="2000" dirty="0" err="1">
                <a:solidFill>
                  <a:schemeClr val="bg1"/>
                </a:solidFill>
                <a:latin typeface="Consolas" panose="020B0609020204030204" pitchFamily="49" charset="0"/>
              </a:rPr>
              <a:t>colocar</a:t>
            </a:r>
            <a:r>
              <a:rPr lang="en-US" sz="2000" dirty="0">
                <a:solidFill>
                  <a:schemeClr val="bg1"/>
                </a:solidFill>
                <a:latin typeface="Consolas" panose="020B0609020204030204" pitchFamily="49" charset="0"/>
              </a:rPr>
              <a:t> "()" junto </a:t>
            </a:r>
            <a:r>
              <a:rPr lang="en-US" sz="2000" dirty="0" err="1">
                <a:solidFill>
                  <a:schemeClr val="bg1"/>
                </a:solidFill>
                <a:latin typeface="Consolas" panose="020B0609020204030204" pitchFamily="49" charset="0"/>
              </a:rPr>
              <a:t>como</a:t>
            </a:r>
            <a:r>
              <a:rPr lang="en-US" sz="2000" dirty="0">
                <a:solidFill>
                  <a:schemeClr val="bg1"/>
                </a:solidFill>
                <a:latin typeface="Consolas" panose="020B0609020204030204" pitchFamily="49" charset="0"/>
              </a:rPr>
              <a:t> no  </a:t>
            </a:r>
            <a:r>
              <a:rPr lang="en-US" sz="2000" dirty="0" err="1">
                <a:solidFill>
                  <a:schemeClr val="bg1"/>
                </a:solidFill>
                <a:latin typeface="Consolas" panose="020B0609020204030204" pitchFamily="49" charset="0"/>
              </a:rPr>
              <a:t>exemplo</a:t>
            </a:r>
            <a:r>
              <a:rPr lang="en-US" sz="2000" dirty="0">
                <a:solidFill>
                  <a:schemeClr val="bg1"/>
                </a:solidFill>
                <a:latin typeface="Consolas" panose="020B0609020204030204" pitchFamily="49" charset="0"/>
              </a:rPr>
              <a:t>.</a:t>
            </a:r>
          </a:p>
        </p:txBody>
      </p:sp>
      <p:pic>
        <p:nvPicPr>
          <p:cNvPr id="8" name="Imagem 7">
            <a:extLst>
              <a:ext uri="{FF2B5EF4-FFF2-40B4-BE49-F238E27FC236}">
                <a16:creationId xmlns:a16="http://schemas.microsoft.com/office/drawing/2014/main" id="{B3DEDFF5-8244-4801-9AB2-DC44C1C2D232}"/>
              </a:ext>
            </a:extLst>
          </p:cNvPr>
          <p:cNvPicPr>
            <a:picLocks noChangeAspect="1"/>
          </p:cNvPicPr>
          <p:nvPr/>
        </p:nvPicPr>
        <p:blipFill>
          <a:blip r:embed="rId2"/>
          <a:stretch>
            <a:fillRect/>
          </a:stretch>
        </p:blipFill>
        <p:spPr>
          <a:xfrm>
            <a:off x="4678363" y="2031790"/>
            <a:ext cx="7314066" cy="4415717"/>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3620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en-US" sz="5400" b="1" dirty="0">
                <a:solidFill>
                  <a:schemeClr val="bg1"/>
                </a:solidFill>
                <a:latin typeface="Consolas" panose="020B0609020204030204" pitchFamily="49" charset="0"/>
              </a:rPr>
              <a:t>FUNÇÕES ANÔNIMAS</a:t>
            </a:r>
            <a:endParaRPr lang="pt-BR" sz="5400" b="1" dirty="0">
              <a:solidFill>
                <a:schemeClr val="bg1"/>
              </a:solidFill>
              <a:latin typeface="Consolas" panose="020B0609020204030204" pitchFamily="49" charset="0"/>
            </a:endParaRPr>
          </a:p>
        </p:txBody>
      </p:sp>
      <p:pic>
        <p:nvPicPr>
          <p:cNvPr id="9" name="Picture 7" descr="Text&#10;&#10;Description automatically generated">
            <a:extLst>
              <a:ext uri="{FF2B5EF4-FFF2-40B4-BE49-F238E27FC236}">
                <a16:creationId xmlns:a16="http://schemas.microsoft.com/office/drawing/2014/main" id="{8A645105-A462-4DA4-963C-2BA24E5E3A82}"/>
              </a:ext>
            </a:extLst>
          </p:cNvPr>
          <p:cNvPicPr>
            <a:picLocks noGrp="1" noChangeAspect="1"/>
          </p:cNvPicPr>
          <p:nvPr>
            <p:ph idx="1"/>
          </p:nvPr>
        </p:nvPicPr>
        <p:blipFill rotWithShape="1">
          <a:blip r:embed="rId2"/>
          <a:srcRect t="1" r="28179" b="41392"/>
          <a:stretch/>
        </p:blipFill>
        <p:spPr>
          <a:xfrm>
            <a:off x="5495382" y="2636488"/>
            <a:ext cx="6391533" cy="3077232"/>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6">
            <a:extLst>
              <a:ext uri="{FF2B5EF4-FFF2-40B4-BE49-F238E27FC236}">
                <a16:creationId xmlns:a16="http://schemas.microsoft.com/office/drawing/2014/main" id="{74D4A08A-42F4-4871-9EAC-63CDAEC613FB}"/>
              </a:ext>
            </a:extLst>
          </p:cNvPr>
          <p:cNvSpPr txBox="1"/>
          <p:nvPr/>
        </p:nvSpPr>
        <p:spPr>
          <a:xfrm>
            <a:off x="564130" y="3421001"/>
            <a:ext cx="4367123" cy="38989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just">
              <a:spcBef>
                <a:spcPts val="1000"/>
              </a:spcBef>
              <a:buClr>
                <a:schemeClr val="accent1"/>
              </a:buClr>
              <a:buSzPct val="80000"/>
            </a:pPr>
            <a:r>
              <a:rPr lang="en-US" sz="2000" dirty="0" err="1">
                <a:solidFill>
                  <a:schemeClr val="bg1"/>
                </a:solidFill>
                <a:latin typeface="Consolas" panose="020B0609020204030204" pitchFamily="49" charset="0"/>
              </a:rPr>
              <a:t>Funções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anônimas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funções</a:t>
            </a:r>
            <a:r>
              <a:rPr lang="en-US" sz="2000" dirty="0">
                <a:solidFill>
                  <a:schemeClr val="bg1"/>
                </a:solidFill>
                <a:latin typeface="Consolas" panose="020B0609020204030204" pitchFamily="49" charset="0"/>
              </a:rPr>
              <a:t> que </a:t>
            </a:r>
            <a:r>
              <a:rPr lang="en-US" sz="2000" dirty="0" err="1">
                <a:solidFill>
                  <a:schemeClr val="bg1"/>
                </a:solidFill>
                <a:latin typeface="Consolas" panose="020B0609020204030204" pitchFamily="49" charset="0"/>
              </a:rPr>
              <a:t>não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possuem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nome</a:t>
            </a:r>
            <a:r>
              <a:rPr lang="en-US" sz="2000" dirty="0">
                <a:solidFill>
                  <a:schemeClr val="bg1"/>
                </a:solidFill>
                <a:latin typeface="Consolas" panose="020B0609020204030204" pitchFamily="49" charset="0"/>
              </a:rPr>
              <a:t>, e que para </a:t>
            </a:r>
            <a:r>
              <a:rPr lang="en-US" sz="2000" dirty="0" err="1">
                <a:solidFill>
                  <a:schemeClr val="bg1"/>
                </a:solidFill>
                <a:latin typeface="Consolas" panose="020B0609020204030204" pitchFamily="49" charset="0"/>
              </a:rPr>
              <a:t>sem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executadas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precisam</a:t>
            </a:r>
            <a:r>
              <a:rPr lang="en-US" sz="2000" dirty="0">
                <a:solidFill>
                  <a:schemeClr val="bg1"/>
                </a:solidFill>
                <a:latin typeface="Consolas" panose="020B0609020204030204" pitchFamily="49" charset="0"/>
              </a:rPr>
              <a:t> ser </a:t>
            </a:r>
            <a:r>
              <a:rPr lang="en-US" sz="2000" dirty="0" err="1">
                <a:solidFill>
                  <a:schemeClr val="bg1"/>
                </a:solidFill>
                <a:latin typeface="Consolas" panose="020B0609020204030204" pitchFamily="49" charset="0"/>
              </a:rPr>
              <a:t>armazenadas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váriaveis</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93007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en-US" sz="5400" b="1" dirty="0">
                <a:solidFill>
                  <a:schemeClr val="bg1"/>
                </a:solidFill>
                <a:latin typeface="Consolas" panose="020B0609020204030204" pitchFamily="49" charset="0"/>
              </a:rPr>
              <a:t>FUNÇÕES IIFE</a:t>
            </a:r>
            <a:endParaRPr lang="pt-BR" sz="5400" b="1" dirty="0">
              <a:solidFill>
                <a:schemeClr val="bg1"/>
              </a:solidFill>
              <a:latin typeface="Consolas" panose="020B0609020204030204" pitchFamily="49" charset="0"/>
            </a:endParaRPr>
          </a:p>
        </p:txBody>
      </p:sp>
      <p:sp>
        <p:nvSpPr>
          <p:cNvPr id="10" name="CaixaDeTexto 9">
            <a:extLst>
              <a:ext uri="{FF2B5EF4-FFF2-40B4-BE49-F238E27FC236}">
                <a16:creationId xmlns:a16="http://schemas.microsoft.com/office/drawing/2014/main" id="{BDD31319-DCD7-4B12-BE24-B90D7E48AF58}"/>
              </a:ext>
            </a:extLst>
          </p:cNvPr>
          <p:cNvSpPr txBox="1"/>
          <p:nvPr/>
        </p:nvSpPr>
        <p:spPr>
          <a:xfrm>
            <a:off x="447806" y="3055034"/>
            <a:ext cx="4512501" cy="1015663"/>
          </a:xfrm>
          <a:prstGeom prst="rect">
            <a:avLst/>
          </a:prstGeom>
          <a:noFill/>
        </p:spPr>
        <p:txBody>
          <a:bodyPr wrap="square">
            <a:spAutoFit/>
          </a:bodyPr>
          <a:lstStyle/>
          <a:p>
            <a:pPr marL="0" indent="0" algn="just">
              <a:buNone/>
            </a:pPr>
            <a:r>
              <a:rPr lang="en-US" sz="2000" dirty="0">
                <a:solidFill>
                  <a:schemeClr val="bg1"/>
                </a:solidFill>
                <a:latin typeface="Consolas" panose="020B0609020204030204" pitchFamily="49" charset="0"/>
              </a:rPr>
              <a:t>São </a:t>
            </a:r>
            <a:r>
              <a:rPr lang="en-US" sz="2000" dirty="0" err="1">
                <a:solidFill>
                  <a:schemeClr val="bg1"/>
                </a:solidFill>
                <a:latin typeface="Consolas" panose="020B0609020204030204" pitchFamily="49" charset="0"/>
              </a:rPr>
              <a:t>funções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anônimas</a:t>
            </a:r>
            <a:r>
              <a:rPr lang="en-US" sz="2000" dirty="0">
                <a:solidFill>
                  <a:schemeClr val="bg1"/>
                </a:solidFill>
                <a:latin typeface="Consolas" panose="020B0609020204030204" pitchFamily="49" charset="0"/>
              </a:rPr>
              <a:t> que </a:t>
            </a:r>
            <a:r>
              <a:rPr lang="en-US" sz="2000" dirty="0" err="1">
                <a:solidFill>
                  <a:schemeClr val="bg1"/>
                </a:solidFill>
                <a:latin typeface="Consolas" panose="020B0609020204030204" pitchFamily="49" charset="0"/>
              </a:rPr>
              <a:t>são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executadas</a:t>
            </a:r>
            <a:r>
              <a:rPr lang="en-US" sz="2000" dirty="0">
                <a:solidFill>
                  <a:schemeClr val="bg1"/>
                </a:solidFill>
                <a:latin typeface="Consolas" panose="020B0609020204030204" pitchFamily="49" charset="0"/>
              </a:rPr>
              <a:t> no </a:t>
            </a:r>
            <a:r>
              <a:rPr lang="en-US" sz="2000" dirty="0" err="1">
                <a:solidFill>
                  <a:schemeClr val="bg1"/>
                </a:solidFill>
                <a:latin typeface="Consolas" panose="020B0609020204030204" pitchFamily="49" charset="0"/>
              </a:rPr>
              <a:t>momento</a:t>
            </a:r>
            <a:r>
              <a:rPr lang="en-US" sz="2000" dirty="0">
                <a:solidFill>
                  <a:schemeClr val="bg1"/>
                </a:solidFill>
                <a:latin typeface="Consolas" panose="020B0609020204030204" pitchFamily="49" charset="0"/>
              </a:rPr>
              <a:t> que </a:t>
            </a:r>
            <a:r>
              <a:rPr lang="en-US" sz="2000" dirty="0" err="1">
                <a:solidFill>
                  <a:schemeClr val="bg1"/>
                </a:solidFill>
                <a:latin typeface="Consolas" panose="020B0609020204030204" pitchFamily="49" charset="0"/>
              </a:rPr>
              <a:t>são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definidas</a:t>
            </a:r>
            <a:r>
              <a:rPr lang="en-US" sz="2000" dirty="0">
                <a:solidFill>
                  <a:schemeClr val="bg1"/>
                </a:solidFill>
                <a:latin typeface="Consolas" panose="020B0609020204030204" pitchFamily="49" charset="0"/>
              </a:rPr>
              <a:t>.</a:t>
            </a:r>
          </a:p>
        </p:txBody>
      </p:sp>
      <p:pic>
        <p:nvPicPr>
          <p:cNvPr id="16" name="Picture 7" descr="A screenshot of a computer&#10;&#10;Description automatically generated">
            <a:extLst>
              <a:ext uri="{FF2B5EF4-FFF2-40B4-BE49-F238E27FC236}">
                <a16:creationId xmlns:a16="http://schemas.microsoft.com/office/drawing/2014/main" id="{A0CD3DE5-75B2-40BC-BE83-8AAA9E31E7FE}"/>
              </a:ext>
            </a:extLst>
          </p:cNvPr>
          <p:cNvPicPr>
            <a:picLocks noChangeAspect="1"/>
          </p:cNvPicPr>
          <p:nvPr/>
        </p:nvPicPr>
        <p:blipFill rotWithShape="1">
          <a:blip r:embed="rId2">
            <a:alphaModFix/>
          </a:blip>
          <a:srcRect l="1057" r="46695"/>
          <a:stretch/>
        </p:blipFill>
        <p:spPr>
          <a:xfrm>
            <a:off x="5980002" y="1929052"/>
            <a:ext cx="4213147" cy="4737421"/>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8330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en-US" sz="5400" b="1" dirty="0">
                <a:solidFill>
                  <a:schemeClr val="bg1"/>
                </a:solidFill>
                <a:latin typeface="Consolas" panose="020B0609020204030204" pitchFamily="49" charset="0"/>
              </a:rPr>
              <a:t>FUNÇÕES CALLBACK</a:t>
            </a:r>
            <a:endParaRPr lang="pt-BR" sz="5400" b="1" dirty="0">
              <a:solidFill>
                <a:schemeClr val="bg1"/>
              </a:solidFill>
              <a:latin typeface="Consolas" panose="020B0609020204030204" pitchFamily="49" charset="0"/>
            </a:endParaRPr>
          </a:p>
        </p:txBody>
      </p:sp>
      <p:sp>
        <p:nvSpPr>
          <p:cNvPr id="10" name="CaixaDeTexto 9">
            <a:extLst>
              <a:ext uri="{FF2B5EF4-FFF2-40B4-BE49-F238E27FC236}">
                <a16:creationId xmlns:a16="http://schemas.microsoft.com/office/drawing/2014/main" id="{04453F82-C3AD-48E7-BF23-0D5905EC3111}"/>
              </a:ext>
            </a:extLst>
          </p:cNvPr>
          <p:cNvSpPr txBox="1"/>
          <p:nvPr/>
        </p:nvSpPr>
        <p:spPr>
          <a:xfrm>
            <a:off x="305086" y="3378200"/>
            <a:ext cx="4705325" cy="1631216"/>
          </a:xfrm>
          <a:prstGeom prst="rect">
            <a:avLst/>
          </a:prstGeom>
          <a:noFill/>
        </p:spPr>
        <p:txBody>
          <a:bodyPr wrap="square">
            <a:spAutoFit/>
          </a:bodyPr>
          <a:lstStyle/>
          <a:p>
            <a:pPr algn="just"/>
            <a:r>
              <a:rPr lang="en-US" sz="2000" dirty="0">
                <a:solidFill>
                  <a:schemeClr val="bg1"/>
                </a:solidFill>
                <a:latin typeface="Consolas" panose="020B0609020204030204" pitchFamily="49" charset="0"/>
              </a:rPr>
              <a:t>São </a:t>
            </a:r>
            <a:r>
              <a:rPr lang="en-US" sz="2000" dirty="0" err="1">
                <a:solidFill>
                  <a:schemeClr val="bg1"/>
                </a:solidFill>
                <a:latin typeface="Consolas" panose="020B0609020204030204" pitchFamily="49" charset="0"/>
              </a:rPr>
              <a:t>funções</a:t>
            </a:r>
            <a:r>
              <a:rPr lang="en-US" sz="2000" dirty="0">
                <a:solidFill>
                  <a:schemeClr val="bg1"/>
                </a:solidFill>
                <a:latin typeface="Consolas" panose="020B0609020204030204" pitchFamily="49" charset="0"/>
              </a:rPr>
              <a:t> que </a:t>
            </a:r>
            <a:r>
              <a:rPr lang="en-US" sz="2000" dirty="0" err="1">
                <a:solidFill>
                  <a:schemeClr val="bg1"/>
                </a:solidFill>
                <a:latin typeface="Consolas" panose="020B0609020204030204" pitchFamily="49" charset="0"/>
              </a:rPr>
              <a:t>são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passadas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como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parametros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outras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funções</a:t>
            </a:r>
            <a:r>
              <a:rPr lang="en-US" sz="2000" dirty="0">
                <a:solidFill>
                  <a:schemeClr val="bg1"/>
                </a:solidFill>
                <a:latin typeface="Consolas" panose="020B0609020204030204" pitchFamily="49" charset="0"/>
              </a:rPr>
              <a:t>, para </a:t>
            </a:r>
            <a:r>
              <a:rPr lang="en-US" sz="2000" dirty="0" err="1">
                <a:solidFill>
                  <a:schemeClr val="bg1"/>
                </a:solidFill>
                <a:latin typeface="Consolas" panose="020B0609020204030204" pitchFamily="49" charset="0"/>
              </a:rPr>
              <a:t>sem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executadas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depois</a:t>
            </a:r>
            <a:r>
              <a:rPr lang="en-US" sz="2000" dirty="0">
                <a:solidFill>
                  <a:schemeClr val="bg1"/>
                </a:solidFill>
                <a:latin typeface="Consolas" panose="020B0609020204030204" pitchFamily="49" charset="0"/>
              </a:rPr>
              <a:t> de um </a:t>
            </a:r>
            <a:r>
              <a:rPr lang="en-US" sz="2000" dirty="0" err="1">
                <a:solidFill>
                  <a:schemeClr val="bg1"/>
                </a:solidFill>
                <a:latin typeface="Consolas" panose="020B0609020204030204" pitchFamily="49" charset="0"/>
              </a:rPr>
              <a:t>terminado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processos</a:t>
            </a:r>
            <a:r>
              <a:rPr lang="en-US" sz="2000" dirty="0">
                <a:solidFill>
                  <a:schemeClr val="bg1"/>
                </a:solidFill>
                <a:latin typeface="Consolas" panose="020B0609020204030204" pitchFamily="49" charset="0"/>
              </a:rPr>
              <a:t>.</a:t>
            </a:r>
            <a:endParaRPr lang="pt-BR" sz="2000" dirty="0">
              <a:solidFill>
                <a:schemeClr val="bg1"/>
              </a:solidFill>
              <a:latin typeface="Consolas" panose="020B0609020204030204" pitchFamily="49" charset="0"/>
            </a:endParaRPr>
          </a:p>
        </p:txBody>
      </p:sp>
      <p:pic>
        <p:nvPicPr>
          <p:cNvPr id="8" name="Imagem 7">
            <a:extLst>
              <a:ext uri="{FF2B5EF4-FFF2-40B4-BE49-F238E27FC236}">
                <a16:creationId xmlns:a16="http://schemas.microsoft.com/office/drawing/2014/main" id="{B80D181E-E1EF-4520-BD63-053B7B739452}"/>
              </a:ext>
            </a:extLst>
          </p:cNvPr>
          <p:cNvPicPr>
            <a:picLocks noChangeAspect="1"/>
          </p:cNvPicPr>
          <p:nvPr/>
        </p:nvPicPr>
        <p:blipFill>
          <a:blip r:embed="rId2"/>
          <a:stretch>
            <a:fillRect/>
          </a:stretch>
        </p:blipFill>
        <p:spPr>
          <a:xfrm>
            <a:off x="6231700" y="1911851"/>
            <a:ext cx="5404881" cy="4746984"/>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03792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1"/>
            <a:ext cx="12192000" cy="6931347"/>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10388577" cy="706964"/>
          </a:xfrm>
          <a:effectLst>
            <a:outerShdw blurRad="50800" dist="38100" dir="2700000" algn="tl" rotWithShape="0">
              <a:prstClr val="black">
                <a:alpha val="40000"/>
              </a:prstClr>
            </a:outerShdw>
          </a:effectLst>
        </p:spPr>
        <p:txBody>
          <a:bodyPr/>
          <a:lstStyle/>
          <a:p>
            <a:r>
              <a:rPr lang="en-US" sz="5400" b="1" dirty="0">
                <a:solidFill>
                  <a:schemeClr val="bg1"/>
                </a:solidFill>
                <a:latin typeface="Consolas" panose="020B0609020204030204" pitchFamily="49" charset="0"/>
              </a:rPr>
              <a:t>FUNÇÕES ARROW FUNCTIONS</a:t>
            </a:r>
            <a:endParaRPr lang="pt-BR" sz="5400" b="1" dirty="0">
              <a:solidFill>
                <a:schemeClr val="bg1"/>
              </a:solidFill>
              <a:latin typeface="Consolas" panose="020B0609020204030204" pitchFamily="49" charset="0"/>
            </a:endParaRPr>
          </a:p>
        </p:txBody>
      </p:sp>
      <p:sp>
        <p:nvSpPr>
          <p:cNvPr id="16" name="CaixaDeTexto 15">
            <a:extLst>
              <a:ext uri="{FF2B5EF4-FFF2-40B4-BE49-F238E27FC236}">
                <a16:creationId xmlns:a16="http://schemas.microsoft.com/office/drawing/2014/main" id="{2E8C07A9-E3FC-4E75-AD97-6571ECA6C8AC}"/>
              </a:ext>
            </a:extLst>
          </p:cNvPr>
          <p:cNvSpPr txBox="1"/>
          <p:nvPr/>
        </p:nvSpPr>
        <p:spPr>
          <a:xfrm>
            <a:off x="150312" y="2979253"/>
            <a:ext cx="4396636" cy="2246769"/>
          </a:xfrm>
          <a:prstGeom prst="rect">
            <a:avLst/>
          </a:prstGeom>
          <a:noFill/>
        </p:spPr>
        <p:txBody>
          <a:bodyPr wrap="square">
            <a:spAutoFit/>
          </a:bodyPr>
          <a:lstStyle/>
          <a:p>
            <a:pPr marL="800100" lvl="1" indent="-342900" algn="just">
              <a:spcBef>
                <a:spcPts val="1000"/>
              </a:spcBef>
              <a:buClr>
                <a:srgbClr val="F6CE48"/>
              </a:buClr>
              <a:buSzPct val="80000"/>
              <a:buFont typeface="Wingdings 3" panose="05040102010807070707" pitchFamily="18" charset="2"/>
              <a:buChar char="u"/>
            </a:pPr>
            <a:r>
              <a:rPr lang="en-US" sz="2000" dirty="0">
                <a:solidFill>
                  <a:schemeClr val="bg1"/>
                </a:solidFill>
                <a:latin typeface="Consolas" panose="020B0609020204030204" pitchFamily="49" charset="0"/>
              </a:rPr>
              <a:t>São </a:t>
            </a:r>
            <a:r>
              <a:rPr lang="en-US" sz="2000" dirty="0" err="1">
                <a:solidFill>
                  <a:schemeClr val="bg1"/>
                </a:solidFill>
                <a:latin typeface="Consolas" panose="020B0609020204030204" pitchFamily="49" charset="0"/>
              </a:rPr>
              <a:t>maneira</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mais</a:t>
            </a:r>
            <a:r>
              <a:rPr lang="en-US" sz="2000" dirty="0">
                <a:solidFill>
                  <a:schemeClr val="bg1"/>
                </a:solidFill>
                <a:latin typeface="Consolas" panose="020B0609020204030204" pitchFamily="49" charset="0"/>
              </a:rPr>
              <a:t> simples de </a:t>
            </a:r>
            <a:r>
              <a:rPr lang="en-US" sz="2000" dirty="0" err="1">
                <a:solidFill>
                  <a:schemeClr val="bg1"/>
                </a:solidFill>
                <a:latin typeface="Consolas" panose="020B0609020204030204" pitchFamily="49" charset="0"/>
              </a:rPr>
              <a:t>criar</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funções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ou</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seja</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você</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pode</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declarar</a:t>
            </a:r>
            <a:r>
              <a:rPr lang="en-US" sz="2000" dirty="0">
                <a:solidFill>
                  <a:schemeClr val="bg1"/>
                </a:solidFill>
                <a:latin typeface="Consolas" panose="020B0609020204030204" pitchFamily="49" charset="0"/>
              </a:rPr>
              <a:t> um </a:t>
            </a:r>
            <a:r>
              <a:rPr lang="en-US" sz="2000" dirty="0" err="1">
                <a:solidFill>
                  <a:schemeClr val="bg1"/>
                </a:solidFill>
                <a:latin typeface="Consolas" panose="020B0609020204030204" pitchFamily="49" charset="0"/>
              </a:rPr>
              <a:t>função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uma</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só</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linha</a:t>
            </a:r>
            <a:r>
              <a:rPr lang="en-US" sz="2000" dirty="0">
                <a:solidFill>
                  <a:schemeClr val="bg1"/>
                </a:solidFill>
                <a:latin typeface="Consolas" panose="020B0609020204030204" pitchFamily="49" charset="0"/>
              </a:rPr>
              <a:t> , as arrow function </a:t>
            </a:r>
            <a:r>
              <a:rPr lang="en-US" sz="2000" dirty="0" err="1">
                <a:solidFill>
                  <a:schemeClr val="bg1"/>
                </a:solidFill>
                <a:latin typeface="Consolas" panose="020B0609020204030204" pitchFamily="49" charset="0"/>
              </a:rPr>
              <a:t>não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possuem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seus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proprios</a:t>
            </a:r>
            <a:r>
              <a:rPr lang="en-US" sz="2000" dirty="0">
                <a:solidFill>
                  <a:schemeClr val="bg1"/>
                </a:solidFill>
                <a:latin typeface="Consolas" panose="020B0609020204030204" pitchFamily="49" charset="0"/>
              </a:rPr>
              <a:t> this.</a:t>
            </a:r>
          </a:p>
        </p:txBody>
      </p:sp>
      <p:pic>
        <p:nvPicPr>
          <p:cNvPr id="10" name="Imagem 9">
            <a:extLst>
              <a:ext uri="{FF2B5EF4-FFF2-40B4-BE49-F238E27FC236}">
                <a16:creationId xmlns:a16="http://schemas.microsoft.com/office/drawing/2014/main" id="{1D325C06-A957-48EE-B0D2-8ECE833C6B49}"/>
              </a:ext>
            </a:extLst>
          </p:cNvPr>
          <p:cNvPicPr>
            <a:picLocks noChangeAspect="1"/>
          </p:cNvPicPr>
          <p:nvPr/>
        </p:nvPicPr>
        <p:blipFill>
          <a:blip r:embed="rId2"/>
          <a:stretch>
            <a:fillRect/>
          </a:stretch>
        </p:blipFill>
        <p:spPr>
          <a:xfrm>
            <a:off x="5796827" y="1886557"/>
            <a:ext cx="5739645" cy="4754735"/>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2165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10196569" cy="706964"/>
          </a:xfrm>
          <a:effectLst>
            <a:outerShdw blurRad="50800" dist="38100" dir="2700000" algn="tl" rotWithShape="0">
              <a:prstClr val="black">
                <a:alpha val="40000"/>
              </a:prstClr>
            </a:outerShdw>
          </a:effectLst>
        </p:spPr>
        <p:txBody>
          <a:bodyPr/>
          <a:lstStyle/>
          <a:p>
            <a:r>
              <a:rPr lang="en-US" sz="5400" b="1" dirty="0">
                <a:solidFill>
                  <a:schemeClr val="bg1"/>
                </a:solidFill>
                <a:latin typeface="Consolas" panose="020B0609020204030204" pitchFamily="49" charset="0"/>
              </a:rPr>
              <a:t>FUNÇÕES ARROW FUNCTIONS</a:t>
            </a:r>
            <a:endParaRPr lang="pt-BR" sz="5400" b="1" dirty="0">
              <a:solidFill>
                <a:schemeClr val="bg1"/>
              </a:solidFill>
              <a:latin typeface="Consolas" panose="020B0609020204030204" pitchFamily="49" charset="0"/>
            </a:endParaRPr>
          </a:p>
        </p:txBody>
      </p:sp>
      <p:pic>
        <p:nvPicPr>
          <p:cNvPr id="9" name="Picture 7" descr="Graphical user interface, text&#10;&#10;Description automatically generated">
            <a:extLst>
              <a:ext uri="{FF2B5EF4-FFF2-40B4-BE49-F238E27FC236}">
                <a16:creationId xmlns:a16="http://schemas.microsoft.com/office/drawing/2014/main" id="{12751304-3EEA-46C9-B728-1349F9180E7B}"/>
              </a:ext>
            </a:extLst>
          </p:cNvPr>
          <p:cNvPicPr>
            <a:picLocks noGrp="1" noChangeAspect="1"/>
          </p:cNvPicPr>
          <p:nvPr>
            <p:ph idx="1"/>
          </p:nvPr>
        </p:nvPicPr>
        <p:blipFill rotWithShape="1">
          <a:blip r:embed="rId2"/>
          <a:srcRect l="2546" r="53935" b="1"/>
          <a:stretch/>
        </p:blipFill>
        <p:spPr>
          <a:xfrm>
            <a:off x="5791578" y="1913819"/>
            <a:ext cx="5845003" cy="4801537"/>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6">
            <a:extLst>
              <a:ext uri="{FF2B5EF4-FFF2-40B4-BE49-F238E27FC236}">
                <a16:creationId xmlns:a16="http://schemas.microsoft.com/office/drawing/2014/main" id="{B1154AF2-277C-4E87-8CF3-400F5267619F}"/>
              </a:ext>
            </a:extLst>
          </p:cNvPr>
          <p:cNvSpPr txBox="1"/>
          <p:nvPr/>
        </p:nvSpPr>
        <p:spPr>
          <a:xfrm>
            <a:off x="305086" y="2651074"/>
            <a:ext cx="4283661" cy="38989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342900" algn="just">
              <a:spcBef>
                <a:spcPts val="1000"/>
              </a:spcBef>
              <a:buClr>
                <a:srgbClr val="F6CE48"/>
              </a:buClr>
              <a:buSzPct val="80000"/>
              <a:buFont typeface="Wingdings 3" panose="05040102010807070707" pitchFamily="18" charset="2"/>
              <a:buChar char="u"/>
            </a:pPr>
            <a:r>
              <a:rPr lang="en-US" sz="2000" dirty="0">
                <a:solidFill>
                  <a:schemeClr val="bg1"/>
                </a:solidFill>
                <a:latin typeface="Consolas" panose="020B0609020204030204" pitchFamily="49" charset="0"/>
              </a:rPr>
              <a:t>O valor this do </a:t>
            </a:r>
            <a:r>
              <a:rPr lang="en-US" sz="2000" dirty="0" err="1">
                <a:solidFill>
                  <a:schemeClr val="bg1"/>
                </a:solidFill>
                <a:latin typeface="Consolas" panose="020B0609020204030204" pitchFamily="49" charset="0"/>
              </a:rPr>
              <a:t>contexto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léxico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encapsulado</a:t>
            </a:r>
            <a:r>
              <a:rPr lang="en-US" sz="2000" dirty="0">
                <a:solidFill>
                  <a:schemeClr val="bg1"/>
                </a:solidFill>
                <a:latin typeface="Consolas" panose="020B0609020204030204" pitchFamily="49" charset="0"/>
              </a:rPr>
              <a:t> é </a:t>
            </a:r>
            <a:r>
              <a:rPr lang="en-US" sz="2000" dirty="0" err="1">
                <a:solidFill>
                  <a:schemeClr val="bg1"/>
                </a:solidFill>
                <a:latin typeface="Consolas" panose="020B0609020204030204" pitchFamily="49" charset="0"/>
              </a:rPr>
              <a:t>usado</a:t>
            </a:r>
            <a:r>
              <a:rPr lang="en-US" sz="2000" dirty="0">
                <a:solidFill>
                  <a:schemeClr val="bg1"/>
                </a:solidFill>
                <a:latin typeface="Consolas" panose="020B0609020204030204" pitchFamily="49" charset="0"/>
              </a:rPr>
              <a:t>. Ex: Arrow functions </a:t>
            </a:r>
            <a:r>
              <a:rPr lang="en-US" sz="2000" dirty="0" err="1">
                <a:solidFill>
                  <a:schemeClr val="bg1"/>
                </a:solidFill>
                <a:latin typeface="Consolas" panose="020B0609020204030204" pitchFamily="49" charset="0"/>
              </a:rPr>
              <a:t>seguem</a:t>
            </a:r>
            <a:r>
              <a:rPr lang="en-US" sz="2000" dirty="0">
                <a:solidFill>
                  <a:schemeClr val="bg1"/>
                </a:solidFill>
                <a:latin typeface="Consolas" panose="020B0609020204030204" pitchFamily="49" charset="0"/>
              </a:rPr>
              <a:t> as </a:t>
            </a:r>
            <a:r>
              <a:rPr lang="en-US" sz="2000" dirty="0" err="1">
                <a:solidFill>
                  <a:schemeClr val="bg1"/>
                </a:solidFill>
                <a:latin typeface="Consolas" panose="020B0609020204030204" pitchFamily="49" charset="0"/>
              </a:rPr>
              <a:t>regras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normais</a:t>
            </a:r>
            <a:r>
              <a:rPr lang="en-US" sz="2000" dirty="0">
                <a:solidFill>
                  <a:schemeClr val="bg1"/>
                </a:solidFill>
                <a:latin typeface="Consolas" panose="020B0609020204030204" pitchFamily="49" charset="0"/>
              </a:rPr>
              <a:t> de </a:t>
            </a:r>
            <a:r>
              <a:rPr lang="en-US" sz="2000" dirty="0" err="1">
                <a:solidFill>
                  <a:schemeClr val="bg1"/>
                </a:solidFill>
                <a:latin typeface="Consolas" panose="020B0609020204030204" pitchFamily="49" charset="0"/>
              </a:rPr>
              <a:t>pesquisa</a:t>
            </a:r>
            <a:r>
              <a:rPr lang="en-US" sz="2000" dirty="0">
                <a:solidFill>
                  <a:schemeClr val="bg1"/>
                </a:solidFill>
                <a:latin typeface="Consolas" panose="020B0609020204030204" pitchFamily="49" charset="0"/>
              </a:rPr>
              <a:t> de </a:t>
            </a:r>
            <a:r>
              <a:rPr lang="en-US" sz="2000" dirty="0" err="1">
                <a:solidFill>
                  <a:schemeClr val="bg1"/>
                </a:solidFill>
                <a:latin typeface="Consolas" panose="020B0609020204030204" pitchFamily="49" charset="0"/>
              </a:rPr>
              <a:t>variáveis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Então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ao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procurar</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por</a:t>
            </a:r>
            <a:r>
              <a:rPr lang="en-US" sz="2000" dirty="0">
                <a:solidFill>
                  <a:schemeClr val="bg1"/>
                </a:solidFill>
                <a:latin typeface="Consolas" panose="020B0609020204030204" pitchFamily="49" charset="0"/>
              </a:rPr>
              <a:t> this, que </a:t>
            </a:r>
            <a:r>
              <a:rPr lang="en-US" sz="2000" dirty="0" err="1">
                <a:solidFill>
                  <a:schemeClr val="bg1"/>
                </a:solidFill>
                <a:latin typeface="Consolas" panose="020B0609020204030204" pitchFamily="49" charset="0"/>
              </a:rPr>
              <a:t>não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está</a:t>
            </a:r>
            <a:r>
              <a:rPr lang="en-US" sz="2000" dirty="0">
                <a:solidFill>
                  <a:schemeClr val="bg1"/>
                </a:solidFill>
                <a:latin typeface="Consolas" panose="020B0609020204030204" pitchFamily="49" charset="0"/>
              </a:rPr>
              <a:t> no </a:t>
            </a:r>
            <a:r>
              <a:rPr lang="en-US" sz="2000" dirty="0" err="1">
                <a:solidFill>
                  <a:schemeClr val="bg1"/>
                </a:solidFill>
                <a:latin typeface="Consolas" panose="020B0609020204030204" pitchFamily="49" charset="0"/>
              </a:rPr>
              <a:t>escopo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atual</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elas</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acabam</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encontrando</a:t>
            </a:r>
            <a:r>
              <a:rPr lang="en-US" sz="2000" dirty="0">
                <a:solidFill>
                  <a:schemeClr val="bg1"/>
                </a:solidFill>
                <a:latin typeface="Consolas" panose="020B0609020204030204" pitchFamily="49" charset="0"/>
              </a:rPr>
              <a:t> this no </a:t>
            </a:r>
            <a:r>
              <a:rPr lang="en-US" sz="2000" dirty="0" err="1">
                <a:solidFill>
                  <a:schemeClr val="bg1"/>
                </a:solidFill>
                <a:latin typeface="Consolas" panose="020B0609020204030204" pitchFamily="49" charset="0"/>
              </a:rPr>
              <a:t>escopo</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encapsulado</a:t>
            </a:r>
            <a:r>
              <a:rPr lang="en-US" sz="20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168409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10196569" cy="706964"/>
          </a:xfrm>
          <a:effectLst>
            <a:outerShdw blurRad="50800" dist="38100" dir="2700000" algn="tl" rotWithShape="0">
              <a:prstClr val="black">
                <a:alpha val="40000"/>
              </a:prstClr>
            </a:outerShdw>
          </a:effectLst>
        </p:spPr>
        <p:txBody>
          <a:bodyPr/>
          <a:lstStyle/>
          <a:p>
            <a:r>
              <a:rPr lang="en-US" sz="5400" b="1" i="0" kern="1200" dirty="0">
                <a:solidFill>
                  <a:schemeClr val="bg1"/>
                </a:solidFill>
                <a:latin typeface="Consolas" panose="020B0609020204030204" pitchFamily="49" charset="0"/>
              </a:rPr>
              <a:t>FUNÇÕES ARROW FUNCTIONS</a:t>
            </a:r>
            <a:endParaRPr lang="pt-BR" sz="5400" b="1" dirty="0">
              <a:solidFill>
                <a:schemeClr val="bg1"/>
              </a:solidFill>
              <a:latin typeface="Consolas" panose="020B0609020204030204" pitchFamily="49" charset="0"/>
            </a:endParaRPr>
          </a:p>
        </p:txBody>
      </p:sp>
      <p:sp>
        <p:nvSpPr>
          <p:cNvPr id="16" name="CaixaDeTexto 15">
            <a:extLst>
              <a:ext uri="{FF2B5EF4-FFF2-40B4-BE49-F238E27FC236}">
                <a16:creationId xmlns:a16="http://schemas.microsoft.com/office/drawing/2014/main" id="{402D14C1-46F3-401F-8299-DBDFE6C81626}"/>
              </a:ext>
            </a:extLst>
          </p:cNvPr>
          <p:cNvSpPr txBox="1"/>
          <p:nvPr/>
        </p:nvSpPr>
        <p:spPr>
          <a:xfrm>
            <a:off x="435279" y="3218957"/>
            <a:ext cx="4023987" cy="1938992"/>
          </a:xfrm>
          <a:prstGeom prst="rect">
            <a:avLst/>
          </a:prstGeom>
          <a:noFill/>
        </p:spPr>
        <p:txBody>
          <a:bodyPr wrap="square">
            <a:spAutoFit/>
          </a:bodyPr>
          <a:lstStyle/>
          <a:p>
            <a:pPr marL="342900" indent="-342900" algn="just">
              <a:buClr>
                <a:srgbClr val="F6CE48"/>
              </a:buClr>
              <a:buFont typeface="Wingdings 3" panose="05040102010807070707" pitchFamily="18" charset="2"/>
              <a:buChar char="u"/>
            </a:pPr>
            <a:r>
              <a:rPr lang="en-US" sz="2000" dirty="0" err="1">
                <a:solidFill>
                  <a:srgbClr val="FFFFFF"/>
                </a:solidFill>
                <a:latin typeface="Consolas" panose="020B0609020204030204" pitchFamily="49" charset="0"/>
              </a:rPr>
              <a:t>Ao</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declarar</a:t>
            </a:r>
            <a:r>
              <a:rPr lang="en-US" sz="2000" dirty="0">
                <a:solidFill>
                  <a:srgbClr val="FFFFFF"/>
                </a:solidFill>
                <a:latin typeface="Consolas" panose="020B0609020204030204" pitchFamily="49" charset="0"/>
              </a:rPr>
              <a:t> um arrow function </a:t>
            </a:r>
            <a:r>
              <a:rPr lang="en-US" sz="2000" dirty="0" err="1">
                <a:solidFill>
                  <a:srgbClr val="FFFFFF"/>
                </a:solidFill>
                <a:latin typeface="Consolas" panose="020B0609020204030204" pitchFamily="49" charset="0"/>
              </a:rPr>
              <a:t>em</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uma</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só</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linha</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você</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não</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precisa</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utilizar</a:t>
            </a:r>
            <a:r>
              <a:rPr lang="en-US" sz="2000" dirty="0">
                <a:solidFill>
                  <a:srgbClr val="FFFFFF"/>
                </a:solidFill>
                <a:latin typeface="Consolas" panose="020B0609020204030204" pitchFamily="49" charset="0"/>
              </a:rPr>
              <a:t> a </a:t>
            </a:r>
            <a:r>
              <a:rPr lang="en-US" sz="2000" dirty="0" err="1">
                <a:solidFill>
                  <a:srgbClr val="FFFFFF"/>
                </a:solidFill>
                <a:latin typeface="Consolas" panose="020B0609020204030204" pitchFamily="49" charset="0"/>
              </a:rPr>
              <a:t>palavra</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reservada</a:t>
            </a:r>
            <a:r>
              <a:rPr lang="en-US" sz="2000" dirty="0">
                <a:solidFill>
                  <a:srgbClr val="FFFFFF"/>
                </a:solidFill>
                <a:latin typeface="Consolas" panose="020B0609020204030204" pitchFamily="49" charset="0"/>
              </a:rPr>
              <a:t> "return" </a:t>
            </a:r>
            <a:r>
              <a:rPr lang="en-US" sz="2000" dirty="0" err="1">
                <a:solidFill>
                  <a:srgbClr val="FFFFFF"/>
                </a:solidFill>
                <a:latin typeface="Consolas" panose="020B0609020204030204" pitchFamily="49" charset="0"/>
              </a:rPr>
              <a:t>por</a:t>
            </a:r>
            <a:r>
              <a:rPr lang="en-US" sz="2000" dirty="0">
                <a:solidFill>
                  <a:srgbClr val="FFFFFF"/>
                </a:solidFill>
                <a:latin typeface="Consolas" panose="020B0609020204030204" pitchFamily="49" charset="0"/>
              </a:rPr>
              <a:t> que </a:t>
            </a:r>
            <a:r>
              <a:rPr lang="en-US" sz="2000" dirty="0" err="1">
                <a:solidFill>
                  <a:srgbClr val="FFFFFF"/>
                </a:solidFill>
                <a:latin typeface="Consolas" panose="020B0609020204030204" pitchFamily="49" charset="0"/>
              </a:rPr>
              <a:t>já</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fica</a:t>
            </a:r>
            <a:r>
              <a:rPr lang="en-US" sz="2000" dirty="0">
                <a:solidFill>
                  <a:srgbClr val="FFFFFF"/>
                </a:solidFill>
                <a:latin typeface="Consolas" panose="020B0609020204030204" pitchFamily="49" charset="0"/>
              </a:rPr>
              <a:t> </a:t>
            </a:r>
            <a:r>
              <a:rPr lang="en-US" sz="2000" dirty="0" err="1">
                <a:solidFill>
                  <a:srgbClr val="FFFFFF"/>
                </a:solidFill>
                <a:latin typeface="Consolas" panose="020B0609020204030204" pitchFamily="49" charset="0"/>
              </a:rPr>
              <a:t>inplicito</a:t>
            </a:r>
            <a:r>
              <a:rPr lang="en-US" sz="2000" dirty="0">
                <a:solidFill>
                  <a:srgbClr val="FFFFFF"/>
                </a:solidFill>
                <a:latin typeface="Consolas" panose="020B0609020204030204" pitchFamily="49" charset="0"/>
              </a:rPr>
              <a:t>.</a:t>
            </a:r>
            <a:endParaRPr lang="pt-BR" sz="2000" dirty="0">
              <a:latin typeface="Consolas" panose="020B0609020204030204" pitchFamily="49" charset="0"/>
            </a:endParaRPr>
          </a:p>
        </p:txBody>
      </p:sp>
      <p:pic>
        <p:nvPicPr>
          <p:cNvPr id="17" name="Picture 7">
            <a:extLst>
              <a:ext uri="{FF2B5EF4-FFF2-40B4-BE49-F238E27FC236}">
                <a16:creationId xmlns:a16="http://schemas.microsoft.com/office/drawing/2014/main" id="{68A918A2-983D-4982-9829-63D0CD480C20}"/>
              </a:ext>
            </a:extLst>
          </p:cNvPr>
          <p:cNvPicPr>
            <a:picLocks noGrp="1" noChangeAspect="1"/>
          </p:cNvPicPr>
          <p:nvPr>
            <p:ph idx="1"/>
          </p:nvPr>
        </p:nvPicPr>
        <p:blipFill>
          <a:blip r:embed="rId2"/>
          <a:stretch>
            <a:fillRect/>
          </a:stretch>
        </p:blipFill>
        <p:spPr>
          <a:xfrm>
            <a:off x="5244711" y="2717193"/>
            <a:ext cx="6655015" cy="2828381"/>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82336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CLASSES</a:t>
            </a:r>
          </a:p>
        </p:txBody>
      </p:sp>
      <p:sp>
        <p:nvSpPr>
          <p:cNvPr id="10" name="CaixaDeTexto 9">
            <a:extLst>
              <a:ext uri="{FF2B5EF4-FFF2-40B4-BE49-F238E27FC236}">
                <a16:creationId xmlns:a16="http://schemas.microsoft.com/office/drawing/2014/main" id="{7E08D03D-A2C8-4CD9-8055-FBFD1CF9A0BC}"/>
              </a:ext>
            </a:extLst>
          </p:cNvPr>
          <p:cNvSpPr txBox="1"/>
          <p:nvPr/>
        </p:nvSpPr>
        <p:spPr>
          <a:xfrm>
            <a:off x="1979634" y="2822545"/>
            <a:ext cx="8232732" cy="2246769"/>
          </a:xfrm>
          <a:prstGeom prst="rect">
            <a:avLst/>
          </a:prstGeom>
          <a:noFill/>
        </p:spPr>
        <p:txBody>
          <a:bodyPr wrap="square">
            <a:spAutoFit/>
          </a:bodyPr>
          <a:lstStyle/>
          <a:p>
            <a:pPr marL="0" indent="0" algn="just">
              <a:buNone/>
            </a:pPr>
            <a:r>
              <a:rPr lang="pt-BR" sz="2000" dirty="0">
                <a:solidFill>
                  <a:schemeClr val="bg1"/>
                </a:solidFill>
                <a:latin typeface="Consolas" panose="020B0609020204030204" pitchFamily="49" charset="0"/>
                <a:ea typeface="+mn-lt"/>
                <a:cs typeface="+mn-lt"/>
              </a:rPr>
              <a:t>Uma </a:t>
            </a:r>
            <a:r>
              <a:rPr lang="pt-BR" sz="2000" b="1" dirty="0">
                <a:solidFill>
                  <a:schemeClr val="bg1"/>
                </a:solidFill>
                <a:latin typeface="Consolas" panose="020B0609020204030204" pitchFamily="49" charset="0"/>
                <a:ea typeface="+mn-lt"/>
                <a:cs typeface="+mn-lt"/>
              </a:rPr>
              <a:t>classe</a:t>
            </a:r>
            <a:r>
              <a:rPr lang="pt-BR" sz="2000" dirty="0">
                <a:solidFill>
                  <a:schemeClr val="bg1"/>
                </a:solidFill>
                <a:latin typeface="Consolas" panose="020B0609020204030204" pitchFamily="49" charset="0"/>
                <a:ea typeface="+mn-lt"/>
                <a:cs typeface="+mn-lt"/>
              </a:rPr>
              <a:t> do </a:t>
            </a:r>
            <a:r>
              <a:rPr lang="pt-BR" sz="2000" b="1" dirty="0" err="1">
                <a:solidFill>
                  <a:schemeClr val="bg1"/>
                </a:solidFill>
                <a:latin typeface="Consolas" panose="020B0609020204030204" pitchFamily="49" charset="0"/>
                <a:ea typeface="+mn-lt"/>
                <a:cs typeface="+mn-lt"/>
              </a:rPr>
              <a:t>JavaScript</a:t>
            </a:r>
            <a:r>
              <a:rPr lang="pt-BR" sz="2000" dirty="0">
                <a:solidFill>
                  <a:schemeClr val="bg1"/>
                </a:solidFill>
                <a:latin typeface="Consolas" panose="020B0609020204030204" pitchFamily="49" charset="0"/>
                <a:ea typeface="+mn-lt"/>
                <a:cs typeface="+mn-lt"/>
              </a:rPr>
              <a:t> é um tipo de função. As </a:t>
            </a:r>
            <a:r>
              <a:rPr lang="pt-BR" sz="2000" b="1" dirty="0">
                <a:solidFill>
                  <a:schemeClr val="bg1"/>
                </a:solidFill>
                <a:latin typeface="Consolas" panose="020B0609020204030204" pitchFamily="49" charset="0"/>
                <a:ea typeface="+mn-lt"/>
                <a:cs typeface="+mn-lt"/>
              </a:rPr>
              <a:t>classes</a:t>
            </a:r>
            <a:r>
              <a:rPr lang="pt-BR" sz="2000" dirty="0">
                <a:solidFill>
                  <a:schemeClr val="bg1"/>
                </a:solidFill>
                <a:latin typeface="Consolas" panose="020B0609020204030204" pitchFamily="49" charset="0"/>
                <a:ea typeface="+mn-lt"/>
                <a:cs typeface="+mn-lt"/>
              </a:rPr>
              <a:t> são declaradas com a palavra-chave </a:t>
            </a:r>
            <a:r>
              <a:rPr lang="pt-BR" sz="2000" dirty="0" err="1">
                <a:solidFill>
                  <a:schemeClr val="bg1"/>
                </a:solidFill>
                <a:latin typeface="Consolas" panose="020B0609020204030204" pitchFamily="49" charset="0"/>
                <a:ea typeface="+mn-lt"/>
                <a:cs typeface="+mn-lt"/>
              </a:rPr>
              <a:t>class</a:t>
            </a:r>
            <a:r>
              <a:rPr lang="pt-BR" sz="2000" dirty="0">
                <a:solidFill>
                  <a:schemeClr val="bg1"/>
                </a:solidFill>
                <a:latin typeface="Consolas" panose="020B0609020204030204" pitchFamily="49" charset="0"/>
                <a:ea typeface="+mn-lt"/>
                <a:cs typeface="+mn-lt"/>
              </a:rPr>
              <a:t> , são usadas para criar instâncias de objetos, podemos definir classes como conjunto de atributos é </a:t>
            </a:r>
            <a:r>
              <a:rPr lang="pt-BR" sz="2000" dirty="0" err="1">
                <a:solidFill>
                  <a:schemeClr val="bg1"/>
                </a:solidFill>
                <a:latin typeface="Consolas" panose="020B0609020204030204" pitchFamily="49" charset="0"/>
                <a:ea typeface="+mn-lt"/>
                <a:cs typeface="+mn-lt"/>
              </a:rPr>
              <a:t>metodos</a:t>
            </a:r>
            <a:endParaRPr lang="pt-BR" sz="2000" dirty="0">
              <a:solidFill>
                <a:schemeClr val="bg1"/>
              </a:solidFill>
              <a:latin typeface="Consolas" panose="020B0609020204030204" pitchFamily="49" charset="0"/>
              <a:ea typeface="+mn-lt"/>
              <a:cs typeface="+mn-lt"/>
            </a:endParaRPr>
          </a:p>
          <a:p>
            <a:pPr marL="0" indent="0" algn="just">
              <a:buNone/>
            </a:pPr>
            <a:r>
              <a:rPr lang="pt-BR" sz="2000" b="1" dirty="0" err="1">
                <a:solidFill>
                  <a:schemeClr val="bg1"/>
                </a:solidFill>
                <a:latin typeface="Consolas" panose="020B0609020204030204" pitchFamily="49" charset="0"/>
              </a:rPr>
              <a:t>Metodos</a:t>
            </a:r>
            <a:r>
              <a:rPr lang="pt-BR" sz="2000" b="1" dirty="0">
                <a:solidFill>
                  <a:schemeClr val="bg1"/>
                </a:solidFill>
                <a:latin typeface="Consolas" panose="020B0609020204030204" pitchFamily="49" charset="0"/>
              </a:rPr>
              <a:t> :</a:t>
            </a:r>
            <a:r>
              <a:rPr lang="pt-BR" sz="2000" dirty="0">
                <a:solidFill>
                  <a:schemeClr val="bg1"/>
                </a:solidFill>
                <a:latin typeface="Consolas" panose="020B0609020204030204" pitchFamily="49" charset="0"/>
              </a:rPr>
              <a:t> São funções dentro de uma classe , representa uma ação</a:t>
            </a:r>
          </a:p>
          <a:p>
            <a:pPr marL="0" indent="0" algn="just">
              <a:buNone/>
            </a:pPr>
            <a:r>
              <a:rPr lang="pt-BR" sz="2000" b="1" dirty="0">
                <a:solidFill>
                  <a:schemeClr val="bg1"/>
                </a:solidFill>
                <a:latin typeface="Consolas" panose="020B0609020204030204" pitchFamily="49" charset="0"/>
              </a:rPr>
              <a:t>Atributos</a:t>
            </a:r>
            <a:r>
              <a:rPr lang="pt-BR" sz="2000" dirty="0">
                <a:solidFill>
                  <a:schemeClr val="bg1"/>
                </a:solidFill>
                <a:latin typeface="Consolas" panose="020B0609020204030204" pitchFamily="49" charset="0"/>
              </a:rPr>
              <a:t>: são praticamente atributos, ou propriedades  </a:t>
            </a:r>
          </a:p>
        </p:txBody>
      </p:sp>
    </p:spTree>
    <p:extLst>
      <p:ext uri="{BB962C8B-B14F-4D97-AF65-F5344CB8AC3E}">
        <p14:creationId xmlns:p14="http://schemas.microsoft.com/office/powerpoint/2010/main" val="3705530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09C82728-6F16-4B02-8002-8BA8655BAF26}"/>
              </a:ext>
            </a:extLst>
          </p:cNvPr>
          <p:cNvSpPr/>
          <p:nvPr/>
        </p:nvSpPr>
        <p:spPr>
          <a:xfrm>
            <a:off x="-1" y="-101600"/>
            <a:ext cx="12192001"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1570215" y="429486"/>
            <a:ext cx="8761413" cy="706964"/>
          </a:xfrm>
          <a:effectLst>
            <a:outerShdw blurRad="50800" dist="38100" dir="2700000" algn="tl" rotWithShape="0">
              <a:prstClr val="black">
                <a:alpha val="40000"/>
              </a:prstClr>
            </a:outerShdw>
          </a:effectLst>
        </p:spPr>
        <p:txBody>
          <a:bodyPr/>
          <a:lstStyle/>
          <a:p>
            <a:pPr algn="ctr"/>
            <a:r>
              <a:rPr lang="pt-BR" sz="5400" b="1" dirty="0">
                <a:solidFill>
                  <a:schemeClr val="bg1"/>
                </a:solidFill>
                <a:latin typeface="Consolas" panose="020B0609020204030204" pitchFamily="49" charset="0"/>
              </a:rPr>
              <a:t>EXEMPLO DE CLASSES</a:t>
            </a:r>
          </a:p>
        </p:txBody>
      </p:sp>
      <p:sp>
        <p:nvSpPr>
          <p:cNvPr id="16" name="Retângulo 15">
            <a:extLst>
              <a:ext uri="{FF2B5EF4-FFF2-40B4-BE49-F238E27FC236}">
                <a16:creationId xmlns:a16="http://schemas.microsoft.com/office/drawing/2014/main" id="{FDD1E068-C1A3-40A1-A532-3ED9BE94DC9C}"/>
              </a:ext>
            </a:extLst>
          </p:cNvPr>
          <p:cNvSpPr/>
          <p:nvPr/>
        </p:nvSpPr>
        <p:spPr>
          <a:xfrm>
            <a:off x="-22534" y="4550832"/>
            <a:ext cx="12214534" cy="2307167"/>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5" descr="A dog lying on a bed&#10;&#10;Description automatically generated">
            <a:extLst>
              <a:ext uri="{FF2B5EF4-FFF2-40B4-BE49-F238E27FC236}">
                <a16:creationId xmlns:a16="http://schemas.microsoft.com/office/drawing/2014/main" id="{15370229-0904-4868-82DF-E477FA912B65}"/>
              </a:ext>
            </a:extLst>
          </p:cNvPr>
          <p:cNvPicPr>
            <a:picLocks noChangeAspect="1"/>
          </p:cNvPicPr>
          <p:nvPr/>
        </p:nvPicPr>
        <p:blipFill rotWithShape="1">
          <a:blip r:embed="rId2"/>
          <a:srcRect r="5088" b="-2"/>
          <a:stretch/>
        </p:blipFill>
        <p:spPr>
          <a:xfrm>
            <a:off x="-11267" y="1705393"/>
            <a:ext cx="6107266" cy="5159897"/>
          </a:xfrm>
          <a:custGeom>
            <a:avLst/>
            <a:gdLst/>
            <a:ahLst/>
            <a:cxnLst/>
            <a:rect l="l" t="t" r="r" b="b"/>
            <a:pathLst>
              <a:path w="5615867" h="3937502">
                <a:moveTo>
                  <a:pt x="0" y="0"/>
                </a:moveTo>
                <a:lnTo>
                  <a:pt x="5615867" y="0"/>
                </a:lnTo>
                <a:lnTo>
                  <a:pt x="5615867" y="3592995"/>
                </a:lnTo>
                <a:lnTo>
                  <a:pt x="5526768" y="3592995"/>
                </a:lnTo>
                <a:lnTo>
                  <a:pt x="5297516" y="3589699"/>
                </a:lnTo>
                <a:lnTo>
                  <a:pt x="5072759" y="3584753"/>
                </a:lnTo>
                <a:lnTo>
                  <a:pt x="4850251" y="3580082"/>
                </a:lnTo>
                <a:lnTo>
                  <a:pt x="4632236" y="3574861"/>
                </a:lnTo>
                <a:lnTo>
                  <a:pt x="4415345" y="3566894"/>
                </a:lnTo>
                <a:lnTo>
                  <a:pt x="4201828" y="3558376"/>
                </a:lnTo>
                <a:lnTo>
                  <a:pt x="3992803" y="3550683"/>
                </a:lnTo>
                <a:lnTo>
                  <a:pt x="3584870" y="3528977"/>
                </a:lnTo>
                <a:lnTo>
                  <a:pt x="3193793" y="3505898"/>
                </a:lnTo>
                <a:lnTo>
                  <a:pt x="2818449" y="3481719"/>
                </a:lnTo>
                <a:lnTo>
                  <a:pt x="2463334" y="3455068"/>
                </a:lnTo>
                <a:lnTo>
                  <a:pt x="2123952" y="3427317"/>
                </a:lnTo>
                <a:lnTo>
                  <a:pt x="1809292" y="3397369"/>
                </a:lnTo>
                <a:lnTo>
                  <a:pt x="1513738" y="3367971"/>
                </a:lnTo>
                <a:lnTo>
                  <a:pt x="1241781" y="3338572"/>
                </a:lnTo>
                <a:lnTo>
                  <a:pt x="992302" y="3310822"/>
                </a:lnTo>
                <a:lnTo>
                  <a:pt x="770916" y="3284445"/>
                </a:lnTo>
                <a:lnTo>
                  <a:pt x="570883" y="3259442"/>
                </a:lnTo>
                <a:lnTo>
                  <a:pt x="402316" y="3238561"/>
                </a:lnTo>
                <a:lnTo>
                  <a:pt x="260719" y="3218778"/>
                </a:lnTo>
                <a:lnTo>
                  <a:pt x="66304" y="3190479"/>
                </a:lnTo>
                <a:lnTo>
                  <a:pt x="1" y="3180862"/>
                </a:lnTo>
                <a:lnTo>
                  <a:pt x="1" y="3937502"/>
                </a:lnTo>
                <a:lnTo>
                  <a:pt x="0" y="3937502"/>
                </a:lnTo>
                <a:close/>
              </a:path>
            </a:pathLst>
          </a:custGeom>
        </p:spPr>
      </p:pic>
      <p:sp>
        <p:nvSpPr>
          <p:cNvPr id="18" name="Triângulo isósceles 21">
            <a:extLst>
              <a:ext uri="{FF2B5EF4-FFF2-40B4-BE49-F238E27FC236}">
                <a16:creationId xmlns:a16="http://schemas.microsoft.com/office/drawing/2014/main" id="{CD200F1A-04B5-49D1-A616-C6BF7D192978}"/>
              </a:ext>
            </a:extLst>
          </p:cNvPr>
          <p:cNvSpPr/>
          <p:nvPr/>
        </p:nvSpPr>
        <p:spPr>
          <a:xfrm rot="8594655">
            <a:off x="9668613" y="440261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 name="Picture 4" descr="A screenshot of a computer&#10;&#10;Description automatically generated">
            <a:extLst>
              <a:ext uri="{FF2B5EF4-FFF2-40B4-BE49-F238E27FC236}">
                <a16:creationId xmlns:a16="http://schemas.microsoft.com/office/drawing/2014/main" id="{36107410-0631-4F6C-9FE3-A80E54E88EE3}"/>
              </a:ext>
            </a:extLst>
          </p:cNvPr>
          <p:cNvPicPr>
            <a:picLocks noChangeAspect="1"/>
          </p:cNvPicPr>
          <p:nvPr/>
        </p:nvPicPr>
        <p:blipFill rotWithShape="1">
          <a:blip r:embed="rId3"/>
          <a:srcRect t="269" r="31039" b="-271"/>
          <a:stretch/>
        </p:blipFill>
        <p:spPr>
          <a:xfrm>
            <a:off x="6095999" y="1715066"/>
            <a:ext cx="6096001" cy="4695922"/>
          </a:xfrm>
          <a:custGeom>
            <a:avLst/>
            <a:gdLst/>
            <a:ahLst/>
            <a:cxnLst/>
            <a:rect l="l" t="t" r="r" b="b"/>
            <a:pathLst>
              <a:path w="5625013" h="3594644">
                <a:moveTo>
                  <a:pt x="0" y="0"/>
                </a:moveTo>
                <a:lnTo>
                  <a:pt x="5625013" y="0"/>
                </a:lnTo>
                <a:lnTo>
                  <a:pt x="5625013" y="3182785"/>
                </a:lnTo>
                <a:lnTo>
                  <a:pt x="5369916" y="3223724"/>
                </a:lnTo>
                <a:lnTo>
                  <a:pt x="5115940" y="3262739"/>
                </a:lnTo>
                <a:lnTo>
                  <a:pt x="4860842" y="3300930"/>
                </a:lnTo>
                <a:lnTo>
                  <a:pt x="4604619" y="3333626"/>
                </a:lnTo>
                <a:lnTo>
                  <a:pt x="4349520" y="3366596"/>
                </a:lnTo>
                <a:lnTo>
                  <a:pt x="4093297" y="3397369"/>
                </a:lnTo>
                <a:lnTo>
                  <a:pt x="3840446" y="3423746"/>
                </a:lnTo>
                <a:lnTo>
                  <a:pt x="3584223" y="3448748"/>
                </a:lnTo>
                <a:lnTo>
                  <a:pt x="3329125" y="3471553"/>
                </a:lnTo>
                <a:lnTo>
                  <a:pt x="3078521" y="3491336"/>
                </a:lnTo>
                <a:lnTo>
                  <a:pt x="2824547" y="3511118"/>
                </a:lnTo>
                <a:lnTo>
                  <a:pt x="2573942" y="3527604"/>
                </a:lnTo>
                <a:lnTo>
                  <a:pt x="2323339" y="3540517"/>
                </a:lnTo>
                <a:lnTo>
                  <a:pt x="2073860" y="3553980"/>
                </a:lnTo>
                <a:lnTo>
                  <a:pt x="1826627" y="3565245"/>
                </a:lnTo>
                <a:lnTo>
                  <a:pt x="1581642" y="3573213"/>
                </a:lnTo>
                <a:lnTo>
                  <a:pt x="1336657" y="3580082"/>
                </a:lnTo>
                <a:lnTo>
                  <a:pt x="1093921" y="3586676"/>
                </a:lnTo>
                <a:lnTo>
                  <a:pt x="854555" y="3589699"/>
                </a:lnTo>
                <a:lnTo>
                  <a:pt x="615189" y="3592995"/>
                </a:lnTo>
                <a:lnTo>
                  <a:pt x="379194" y="3594644"/>
                </a:lnTo>
                <a:lnTo>
                  <a:pt x="145448" y="3592995"/>
                </a:lnTo>
                <a:lnTo>
                  <a:pt x="0" y="3592995"/>
                </a:lnTo>
                <a:close/>
              </a:path>
            </a:pathLst>
          </a:custGeom>
        </p:spPr>
      </p:pic>
    </p:spTree>
    <p:extLst>
      <p:ext uri="{BB962C8B-B14F-4D97-AF65-F5344CB8AC3E}">
        <p14:creationId xmlns:p14="http://schemas.microsoft.com/office/powerpoint/2010/main" val="4066795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7F616659-092B-40F0-B201-6C49E53E1C2E}"/>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riângulo isósceles 15">
            <a:extLst>
              <a:ext uri="{FF2B5EF4-FFF2-40B4-BE49-F238E27FC236}">
                <a16:creationId xmlns:a16="http://schemas.microsoft.com/office/drawing/2014/main" id="{BF905BF0-7C98-4082-AED9-D34CC3D86A2E}"/>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Triângulo isósceles 21">
            <a:extLst>
              <a:ext uri="{FF2B5EF4-FFF2-40B4-BE49-F238E27FC236}">
                <a16:creationId xmlns:a16="http://schemas.microsoft.com/office/drawing/2014/main" id="{63FABEF0-2775-46A4-B09B-C55E2E0D8796}"/>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Triângulo isósceles 22">
            <a:extLst>
              <a:ext uri="{FF2B5EF4-FFF2-40B4-BE49-F238E27FC236}">
                <a16:creationId xmlns:a16="http://schemas.microsoft.com/office/drawing/2014/main" id="{936603A0-66A1-49E8-AFFD-84DF616A8973}"/>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78E2A6C5-FC2D-438D-B379-645940FC3305}"/>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O QUE É JAVASCRIPT ?</a:t>
            </a:r>
          </a:p>
        </p:txBody>
      </p:sp>
      <p:sp>
        <p:nvSpPr>
          <p:cNvPr id="9" name="CaixaDeTexto 8">
            <a:extLst>
              <a:ext uri="{FF2B5EF4-FFF2-40B4-BE49-F238E27FC236}">
                <a16:creationId xmlns:a16="http://schemas.microsoft.com/office/drawing/2014/main" id="{860FF33E-764D-40DF-BF04-EA9877EFA3D4}"/>
              </a:ext>
            </a:extLst>
          </p:cNvPr>
          <p:cNvSpPr txBox="1"/>
          <p:nvPr/>
        </p:nvSpPr>
        <p:spPr>
          <a:xfrm>
            <a:off x="277770" y="4121497"/>
            <a:ext cx="5141776" cy="369332"/>
          </a:xfrm>
          <a:prstGeom prst="rect">
            <a:avLst/>
          </a:prstGeom>
          <a:noFill/>
        </p:spPr>
        <p:txBody>
          <a:bodyPr wrap="square" rtlCol="0">
            <a:spAutoFit/>
          </a:bodyPr>
          <a:lstStyle/>
          <a:p>
            <a:r>
              <a:rPr lang="pt-BR" dirty="0"/>
              <a:t>   </a:t>
            </a:r>
          </a:p>
        </p:txBody>
      </p:sp>
      <p:pic>
        <p:nvPicPr>
          <p:cNvPr id="10" name="Picture 2" descr="GeekFail - tecnologia, cultura geek, nerd e mais algumas coisas: HTML + CSS  + JavaScript">
            <a:extLst>
              <a:ext uri="{FF2B5EF4-FFF2-40B4-BE49-F238E27FC236}">
                <a16:creationId xmlns:a16="http://schemas.microsoft.com/office/drawing/2014/main" id="{4C55D1CC-B34A-4BA9-8FA8-A2EFBE488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221" y="1894818"/>
            <a:ext cx="3160555" cy="3203074"/>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CaixaDeTexto 12">
            <a:extLst>
              <a:ext uri="{FF2B5EF4-FFF2-40B4-BE49-F238E27FC236}">
                <a16:creationId xmlns:a16="http://schemas.microsoft.com/office/drawing/2014/main" id="{272F09AA-5E99-4545-B5D3-2752172C781F}"/>
              </a:ext>
            </a:extLst>
          </p:cNvPr>
          <p:cNvSpPr txBox="1"/>
          <p:nvPr/>
        </p:nvSpPr>
        <p:spPr>
          <a:xfrm flipH="1">
            <a:off x="305086" y="1894818"/>
            <a:ext cx="6110228" cy="3785652"/>
          </a:xfrm>
          <a:prstGeom prst="rect">
            <a:avLst/>
          </a:prstGeom>
          <a:noFill/>
        </p:spPr>
        <p:txBody>
          <a:bodyPr wrap="square" rtlCol="0">
            <a:spAutoFit/>
          </a:bodyPr>
          <a:lstStyle/>
          <a:p>
            <a:pPr algn="just"/>
            <a:r>
              <a:rPr lang="pt-BR" sz="2000" dirty="0">
                <a:solidFill>
                  <a:schemeClr val="bg1"/>
                </a:solidFill>
                <a:latin typeface="Consolas" panose="020B0609020204030204" pitchFamily="49" charset="0"/>
              </a:rPr>
              <a:t>O Javascript pode dar a vida para aplicação, podendo ser usada para validar formulários, executar operações no lado do cliente, criar jogos e animações complexas.</a:t>
            </a:r>
          </a:p>
          <a:p>
            <a:pPr algn="just"/>
            <a:endParaRPr lang="pt-BR" sz="2000" dirty="0">
              <a:solidFill>
                <a:schemeClr val="bg1"/>
              </a:solidFill>
              <a:latin typeface="Consolas" panose="020B0609020204030204" pitchFamily="49" charset="0"/>
            </a:endParaRPr>
          </a:p>
          <a:p>
            <a:pPr algn="just"/>
            <a:r>
              <a:rPr lang="pt-BR" sz="2000" dirty="0">
                <a:solidFill>
                  <a:schemeClr val="bg1"/>
                </a:solidFill>
                <a:latin typeface="Consolas" panose="020B0609020204030204" pitchFamily="49" charset="0"/>
              </a:rPr>
              <a:t>O Javascript permite fornecer informações dinâmicas conforme o comportamento do usuário, como por exemplo exibir uma caixa de dialogo ao clicar em um botão, e hoje existem vários </a:t>
            </a:r>
            <a:r>
              <a:rPr lang="pt-BR" sz="2000" dirty="0" err="1">
                <a:solidFill>
                  <a:schemeClr val="bg1"/>
                </a:solidFill>
                <a:latin typeface="Consolas" panose="020B0609020204030204" pitchFamily="49" charset="0"/>
              </a:rPr>
              <a:t>framewoks</a:t>
            </a:r>
            <a:r>
              <a:rPr lang="pt-BR" sz="2000" dirty="0">
                <a:solidFill>
                  <a:schemeClr val="bg1"/>
                </a:solidFill>
                <a:latin typeface="Consolas" panose="020B0609020204030204" pitchFamily="49" charset="0"/>
              </a:rPr>
              <a:t> e bibliotecas em </a:t>
            </a:r>
            <a:r>
              <a:rPr lang="pt-BR" sz="2000" dirty="0" err="1">
                <a:solidFill>
                  <a:schemeClr val="bg1"/>
                </a:solidFill>
                <a:latin typeface="Consolas" panose="020B0609020204030204" pitchFamily="49" charset="0"/>
              </a:rPr>
              <a:t>js</a:t>
            </a:r>
            <a:r>
              <a:rPr lang="pt-BR" sz="2000" dirty="0">
                <a:solidFill>
                  <a:schemeClr val="bg1"/>
                </a:solidFill>
                <a:latin typeface="Consolas" panose="020B0609020204030204" pitchFamily="49" charset="0"/>
              </a:rPr>
              <a:t> que facilitam o nosso trabalho</a:t>
            </a:r>
          </a:p>
        </p:txBody>
      </p:sp>
      <p:pic>
        <p:nvPicPr>
          <p:cNvPr id="14" name="Picture 4" descr="Java is to JavaScript what car is to Carpet.” - DEV Community">
            <a:extLst>
              <a:ext uri="{FF2B5EF4-FFF2-40B4-BE49-F238E27FC236}">
                <a16:creationId xmlns:a16="http://schemas.microsoft.com/office/drawing/2014/main" id="{3763BBD1-2E28-46A1-83DD-FBF7D1853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78" t="15705" r="12099" b="38767"/>
          <a:stretch/>
        </p:blipFill>
        <p:spPr bwMode="auto">
          <a:xfrm>
            <a:off x="7486221" y="5512014"/>
            <a:ext cx="3160555" cy="927348"/>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477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4281EA40-8D48-49FF-8D29-F0AD182B5751}"/>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EF25A138-8574-4F0E-B441-1BBC3C25EFF2}"/>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94245367-E3FD-42EF-9CA7-25CB9756665C}"/>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7F698441-E1B5-4A8C-B78F-A8E33EF25CD9}"/>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796D13B5-951A-4334-98EE-80668B23585B}"/>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OBJETO WINDOW </a:t>
            </a:r>
          </a:p>
        </p:txBody>
      </p:sp>
      <p:pic>
        <p:nvPicPr>
          <p:cNvPr id="9" name="Imagem 8">
            <a:extLst>
              <a:ext uri="{FF2B5EF4-FFF2-40B4-BE49-F238E27FC236}">
                <a16:creationId xmlns:a16="http://schemas.microsoft.com/office/drawing/2014/main" id="{D41B24AC-4482-4DC2-8081-E5EF168EBF05}"/>
              </a:ext>
            </a:extLst>
          </p:cNvPr>
          <p:cNvPicPr>
            <a:picLocks noChangeAspect="1"/>
          </p:cNvPicPr>
          <p:nvPr/>
        </p:nvPicPr>
        <p:blipFill rotWithShape="1">
          <a:blip r:embed="rId2"/>
          <a:srcRect t="7483"/>
          <a:stretch/>
        </p:blipFill>
        <p:spPr>
          <a:xfrm>
            <a:off x="6960419" y="1819109"/>
            <a:ext cx="4926495" cy="4932468"/>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m 9">
            <a:extLst>
              <a:ext uri="{FF2B5EF4-FFF2-40B4-BE49-F238E27FC236}">
                <a16:creationId xmlns:a16="http://schemas.microsoft.com/office/drawing/2014/main" id="{180CDED0-5A2A-4066-8949-874BE58EA8A9}"/>
              </a:ext>
            </a:extLst>
          </p:cNvPr>
          <p:cNvPicPr>
            <a:picLocks noChangeAspect="1"/>
          </p:cNvPicPr>
          <p:nvPr/>
        </p:nvPicPr>
        <p:blipFill>
          <a:blip r:embed="rId3"/>
          <a:stretch>
            <a:fillRect/>
          </a:stretch>
        </p:blipFill>
        <p:spPr>
          <a:xfrm>
            <a:off x="305086" y="1819109"/>
            <a:ext cx="4926495" cy="4932468"/>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751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37B96785-291F-4986-8870-9E25F9398D3C}"/>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riângulo isósceles 14">
            <a:extLst>
              <a:ext uri="{FF2B5EF4-FFF2-40B4-BE49-F238E27FC236}">
                <a16:creationId xmlns:a16="http://schemas.microsoft.com/office/drawing/2014/main" id="{AFA947F5-4783-4622-A53E-B1CA78707608}"/>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riângulo isósceles 21">
            <a:extLst>
              <a:ext uri="{FF2B5EF4-FFF2-40B4-BE49-F238E27FC236}">
                <a16:creationId xmlns:a16="http://schemas.microsoft.com/office/drawing/2014/main" id="{7F11331B-908C-4030-A93F-77EDE49A72E9}"/>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Triângulo isósceles 22">
            <a:extLst>
              <a:ext uri="{FF2B5EF4-FFF2-40B4-BE49-F238E27FC236}">
                <a16:creationId xmlns:a16="http://schemas.microsoft.com/office/drawing/2014/main" id="{F8978D61-22C7-4403-AF08-58159478CDD0}"/>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25C26AC9-7353-4DBD-BBB9-A537B7840AC8}"/>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OPORTUNIDADES</a:t>
            </a:r>
          </a:p>
        </p:txBody>
      </p:sp>
      <p:pic>
        <p:nvPicPr>
          <p:cNvPr id="6" name="Imagem 5">
            <a:extLst>
              <a:ext uri="{FF2B5EF4-FFF2-40B4-BE49-F238E27FC236}">
                <a16:creationId xmlns:a16="http://schemas.microsoft.com/office/drawing/2014/main" id="{DBA64189-F12B-4BD4-9187-4A26F622E877}"/>
              </a:ext>
            </a:extLst>
          </p:cNvPr>
          <p:cNvPicPr>
            <a:picLocks noChangeAspect="1"/>
          </p:cNvPicPr>
          <p:nvPr/>
        </p:nvPicPr>
        <p:blipFill rotWithShape="1">
          <a:blip r:embed="rId2"/>
          <a:srcRect l="8119" t="5194" r="11504" b="2976"/>
          <a:stretch/>
        </p:blipFill>
        <p:spPr>
          <a:xfrm>
            <a:off x="1397000" y="1893628"/>
            <a:ext cx="9398000" cy="4768846"/>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1064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2F9096BD-04D2-4400-A472-A281B2A2389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riângulo isósceles 11">
            <a:extLst>
              <a:ext uri="{FF2B5EF4-FFF2-40B4-BE49-F238E27FC236}">
                <a16:creationId xmlns:a16="http://schemas.microsoft.com/office/drawing/2014/main" id="{570559F7-F342-4A5D-9ECC-6A342438CD7E}"/>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0F97ADCC-6640-4709-98AF-A859735EDB6A}"/>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C3656107-0EC8-4E34-9D80-078FF0D1F9AF}"/>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F7D08478-843C-4E7E-9C7E-F91005FA022C}"/>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5" y="418638"/>
            <a:ext cx="1053654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PRA QUE USAR ESSAS TECNOLOGIAS PRONTAS</a:t>
            </a:r>
          </a:p>
        </p:txBody>
      </p:sp>
      <p:sp>
        <p:nvSpPr>
          <p:cNvPr id="6" name="Espaço Reservado para Conteúdo 2">
            <a:extLst>
              <a:ext uri="{FF2B5EF4-FFF2-40B4-BE49-F238E27FC236}">
                <a16:creationId xmlns:a16="http://schemas.microsoft.com/office/drawing/2014/main" id="{B2C32B0F-5954-4353-8673-30A46BEC2283}"/>
              </a:ext>
            </a:extLst>
          </p:cNvPr>
          <p:cNvSpPr>
            <a:spLocks noGrp="1"/>
          </p:cNvSpPr>
          <p:nvPr>
            <p:ph idx="1"/>
          </p:nvPr>
        </p:nvSpPr>
        <p:spPr>
          <a:xfrm>
            <a:off x="305086" y="1957670"/>
            <a:ext cx="8825659" cy="3416300"/>
          </a:xfrm>
        </p:spPr>
        <p:txBody>
          <a:bodyPr/>
          <a:lstStyle/>
          <a:p>
            <a:pPr>
              <a:buClr>
                <a:srgbClr val="F6CE48"/>
              </a:buClr>
            </a:pPr>
            <a:r>
              <a:rPr lang="pt-BR" sz="2000" dirty="0">
                <a:solidFill>
                  <a:schemeClr val="bg1"/>
                </a:solidFill>
                <a:latin typeface="Consolas" panose="020B0609020204030204" pitchFamily="49" charset="0"/>
              </a:rPr>
              <a:t>Atualizar e gerências muitos estados da UI</a:t>
            </a:r>
          </a:p>
          <a:p>
            <a:pPr>
              <a:buClr>
                <a:srgbClr val="F6CE48"/>
              </a:buClr>
            </a:pPr>
            <a:r>
              <a:rPr lang="pt-BR" sz="2000" dirty="0">
                <a:solidFill>
                  <a:schemeClr val="bg1"/>
                </a:solidFill>
                <a:latin typeface="Consolas" panose="020B0609020204030204" pitchFamily="49" charset="0"/>
              </a:rPr>
              <a:t>Reaproveitamentos de códigos </a:t>
            </a:r>
          </a:p>
          <a:p>
            <a:pPr>
              <a:buClr>
                <a:srgbClr val="F6CE48"/>
              </a:buClr>
            </a:pPr>
            <a:r>
              <a:rPr lang="pt-BR" sz="2000" dirty="0">
                <a:solidFill>
                  <a:schemeClr val="bg1"/>
                </a:solidFill>
                <a:latin typeface="Consolas" panose="020B0609020204030204" pitchFamily="49" charset="0"/>
              </a:rPr>
              <a:t>Mais velocidade para desenvolvimento </a:t>
            </a:r>
          </a:p>
          <a:p>
            <a:pPr>
              <a:buClr>
                <a:srgbClr val="F6CE48"/>
              </a:buClr>
            </a:pPr>
            <a:r>
              <a:rPr lang="pt-BR" sz="2000" dirty="0">
                <a:solidFill>
                  <a:schemeClr val="bg1"/>
                </a:solidFill>
                <a:latin typeface="Consolas" panose="020B0609020204030204" pitchFamily="49" charset="0"/>
              </a:rPr>
              <a:t>Praticidade para criação de estruturas complexas </a:t>
            </a:r>
          </a:p>
          <a:p>
            <a:endParaRPr lang="pt-BR" dirty="0">
              <a:solidFill>
                <a:schemeClr val="bg1"/>
              </a:solidFill>
            </a:endParaRPr>
          </a:p>
        </p:txBody>
      </p:sp>
      <p:pic>
        <p:nvPicPr>
          <p:cNvPr id="9" name="Picture 4" descr="Curso de Node.js, React e React Native">
            <a:extLst>
              <a:ext uri="{FF2B5EF4-FFF2-40B4-BE49-F238E27FC236}">
                <a16:creationId xmlns:a16="http://schemas.microsoft.com/office/drawing/2014/main" id="{2C2A6155-E53C-4A51-BA43-C81855A76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11" y="3989133"/>
            <a:ext cx="3870221" cy="2349661"/>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Primeiros passos com o React.js: guia para desenvolvedores">
            <a:extLst>
              <a:ext uri="{FF2B5EF4-FFF2-40B4-BE49-F238E27FC236}">
                <a16:creationId xmlns:a16="http://schemas.microsoft.com/office/drawing/2014/main" id="{84CE31CD-A543-4ED8-A39F-D33766DE77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2" r="17546"/>
          <a:stretch/>
        </p:blipFill>
        <p:spPr bwMode="auto">
          <a:xfrm>
            <a:off x="8820689" y="3964588"/>
            <a:ext cx="2946400" cy="2349661"/>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8389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53792C60-4FF5-4E58-B85C-75EFDC6A01C8}"/>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riângulo isósceles 10">
            <a:extLst>
              <a:ext uri="{FF2B5EF4-FFF2-40B4-BE49-F238E27FC236}">
                <a16:creationId xmlns:a16="http://schemas.microsoft.com/office/drawing/2014/main" id="{7CCEE8E3-92D5-4397-AD32-F7A5B7B4A411}"/>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21">
            <a:extLst>
              <a:ext uri="{FF2B5EF4-FFF2-40B4-BE49-F238E27FC236}">
                <a16:creationId xmlns:a16="http://schemas.microsoft.com/office/drawing/2014/main" id="{8642AFDC-B2E1-452C-A6F2-2ADAC6E212ED}"/>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Triângulo isósceles 22">
            <a:extLst>
              <a:ext uri="{FF2B5EF4-FFF2-40B4-BE49-F238E27FC236}">
                <a16:creationId xmlns:a16="http://schemas.microsoft.com/office/drawing/2014/main" id="{54CC7BA4-3B98-495C-8A41-00559BD19760}"/>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16938997-A623-4714-8738-C4F0C62F6883}"/>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FRAMEWORKS</a:t>
            </a:r>
          </a:p>
        </p:txBody>
      </p:sp>
      <p:pic>
        <p:nvPicPr>
          <p:cNvPr id="6" name="Picture 4" descr="js - Javascript - devRant">
            <a:extLst>
              <a:ext uri="{FF2B5EF4-FFF2-40B4-BE49-F238E27FC236}">
                <a16:creationId xmlns:a16="http://schemas.microsoft.com/office/drawing/2014/main" id="{538556DD-B2F1-4DE0-A358-32BA21DA4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343" y="1993900"/>
            <a:ext cx="6158057" cy="4140200"/>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6" descr="Top 40+ Javascript Memes|Programming Humor :D - Flatlogic Blog">
            <a:extLst>
              <a:ext uri="{FF2B5EF4-FFF2-40B4-BE49-F238E27FC236}">
                <a16:creationId xmlns:a16="http://schemas.microsoft.com/office/drawing/2014/main" id="{ECBE3572-510D-48C9-B8B2-F1D1ABD98C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8" t="-6168" r="-5839" b="-4019"/>
          <a:stretch/>
        </p:blipFill>
        <p:spPr bwMode="auto">
          <a:xfrm>
            <a:off x="190500" y="1993900"/>
            <a:ext cx="4216400" cy="4140200"/>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965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2465ABC-CC5C-4B04-B594-774B9EF10B4B}"/>
              </a:ext>
            </a:extLst>
          </p:cNvPr>
          <p:cNvSpPr/>
          <p:nvPr/>
        </p:nvSpPr>
        <p:spPr>
          <a:xfrm>
            <a:off x="0" y="-101600"/>
            <a:ext cx="12192000" cy="6959600"/>
          </a:xfrm>
          <a:prstGeom prst="rect">
            <a:avLst/>
          </a:prstGeom>
          <a:solidFill>
            <a:srgbClr val="BE6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09C82728-6F16-4B02-8002-8BA8655BAF26}"/>
              </a:ext>
            </a:extLst>
          </p:cNvPr>
          <p:cNvSpPr/>
          <p:nvPr/>
        </p:nvSpPr>
        <p:spPr>
          <a:xfrm>
            <a:off x="0" y="-101600"/>
            <a:ext cx="8918532"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riângulo isósceles 11">
            <a:extLst>
              <a:ext uri="{FF2B5EF4-FFF2-40B4-BE49-F238E27FC236}">
                <a16:creationId xmlns:a16="http://schemas.microsoft.com/office/drawing/2014/main" id="{7F724214-345E-4B7D-96C0-05A054FC3ECC}"/>
              </a:ext>
            </a:extLst>
          </p:cNvPr>
          <p:cNvSpPr/>
          <p:nvPr/>
        </p:nvSpPr>
        <p:spPr>
          <a:xfrm rot="5400000">
            <a:off x="8888946" y="-79308"/>
            <a:ext cx="1814288" cy="1755116"/>
          </a:xfrm>
          <a:prstGeom prst="triangle">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riângulo isósceles 21">
            <a:extLst>
              <a:ext uri="{FF2B5EF4-FFF2-40B4-BE49-F238E27FC236}">
                <a16:creationId xmlns:a16="http://schemas.microsoft.com/office/drawing/2014/main" id="{7E622C7D-3A58-4D44-BB68-D4A5B1932A8B}"/>
              </a:ext>
            </a:extLst>
          </p:cNvPr>
          <p:cNvSpPr/>
          <p:nvPr/>
        </p:nvSpPr>
        <p:spPr>
          <a:xfrm rot="8594655">
            <a:off x="9679880" y="-757284"/>
            <a:ext cx="1558764" cy="1847853"/>
          </a:xfrm>
          <a:custGeom>
            <a:avLst/>
            <a:gdLst>
              <a:gd name="connsiteX0" fmla="*/ 0 w 1814288"/>
              <a:gd name="connsiteY0" fmla="*/ 1755116 h 1755116"/>
              <a:gd name="connsiteX1" fmla="*/ 907144 w 1814288"/>
              <a:gd name="connsiteY1" fmla="*/ 0 h 1755116"/>
              <a:gd name="connsiteX2" fmla="*/ 1814288 w 1814288"/>
              <a:gd name="connsiteY2" fmla="*/ 1755116 h 1755116"/>
              <a:gd name="connsiteX3" fmla="*/ 0 w 1814288"/>
              <a:gd name="connsiteY3" fmla="*/ 1755116 h 1755116"/>
              <a:gd name="connsiteX0" fmla="*/ 0 w 1291763"/>
              <a:gd name="connsiteY0" fmla="*/ 758393 h 1755116"/>
              <a:gd name="connsiteX1" fmla="*/ 384619 w 1291763"/>
              <a:gd name="connsiteY1" fmla="*/ 0 h 1755116"/>
              <a:gd name="connsiteX2" fmla="*/ 1291763 w 1291763"/>
              <a:gd name="connsiteY2" fmla="*/ 1755116 h 1755116"/>
              <a:gd name="connsiteX3" fmla="*/ 0 w 1291763"/>
              <a:gd name="connsiteY3" fmla="*/ 758393 h 1755116"/>
              <a:gd name="connsiteX0" fmla="*/ 0 w 1306962"/>
              <a:gd name="connsiteY0" fmla="*/ 778744 h 1755116"/>
              <a:gd name="connsiteX1" fmla="*/ 399818 w 1306962"/>
              <a:gd name="connsiteY1" fmla="*/ 0 h 1755116"/>
              <a:gd name="connsiteX2" fmla="*/ 1306962 w 1306962"/>
              <a:gd name="connsiteY2" fmla="*/ 1755116 h 1755116"/>
              <a:gd name="connsiteX3" fmla="*/ 0 w 1306962"/>
              <a:gd name="connsiteY3" fmla="*/ 778744 h 1755116"/>
              <a:gd name="connsiteX0" fmla="*/ 0 w 1319649"/>
              <a:gd name="connsiteY0" fmla="*/ 785119 h 1755116"/>
              <a:gd name="connsiteX1" fmla="*/ 412505 w 1319649"/>
              <a:gd name="connsiteY1" fmla="*/ 0 h 1755116"/>
              <a:gd name="connsiteX2" fmla="*/ 1319649 w 1319649"/>
              <a:gd name="connsiteY2" fmla="*/ 1755116 h 1755116"/>
              <a:gd name="connsiteX3" fmla="*/ 0 w 1319649"/>
              <a:gd name="connsiteY3" fmla="*/ 785119 h 1755116"/>
              <a:gd name="connsiteX0" fmla="*/ 0 w 1304449"/>
              <a:gd name="connsiteY0" fmla="*/ 785119 h 1775466"/>
              <a:gd name="connsiteX1" fmla="*/ 412505 w 1304449"/>
              <a:gd name="connsiteY1" fmla="*/ 0 h 1775466"/>
              <a:gd name="connsiteX2" fmla="*/ 1304449 w 1304449"/>
              <a:gd name="connsiteY2" fmla="*/ 1775466 h 1775466"/>
              <a:gd name="connsiteX3" fmla="*/ 0 w 1304449"/>
              <a:gd name="connsiteY3" fmla="*/ 785119 h 1775466"/>
              <a:gd name="connsiteX0" fmla="*/ 0 w 1304449"/>
              <a:gd name="connsiteY0" fmla="*/ 857506 h 1847853"/>
              <a:gd name="connsiteX1" fmla="*/ 411091 w 1304449"/>
              <a:gd name="connsiteY1" fmla="*/ 0 h 1847853"/>
              <a:gd name="connsiteX2" fmla="*/ 1304449 w 1304449"/>
              <a:gd name="connsiteY2" fmla="*/ 1847853 h 1847853"/>
              <a:gd name="connsiteX3" fmla="*/ 0 w 1304449"/>
              <a:gd name="connsiteY3" fmla="*/ 857506 h 1847853"/>
              <a:gd name="connsiteX0" fmla="*/ 0 w 1558764"/>
              <a:gd name="connsiteY0" fmla="*/ 699261 h 1847853"/>
              <a:gd name="connsiteX1" fmla="*/ 665406 w 1558764"/>
              <a:gd name="connsiteY1" fmla="*/ 0 h 1847853"/>
              <a:gd name="connsiteX2" fmla="*/ 1558764 w 1558764"/>
              <a:gd name="connsiteY2" fmla="*/ 1847853 h 1847853"/>
              <a:gd name="connsiteX3" fmla="*/ 0 w 1558764"/>
              <a:gd name="connsiteY3" fmla="*/ 699261 h 1847853"/>
            </a:gdLst>
            <a:ahLst/>
            <a:cxnLst>
              <a:cxn ang="0">
                <a:pos x="connsiteX0" y="connsiteY0"/>
              </a:cxn>
              <a:cxn ang="0">
                <a:pos x="connsiteX1" y="connsiteY1"/>
              </a:cxn>
              <a:cxn ang="0">
                <a:pos x="connsiteX2" y="connsiteY2"/>
              </a:cxn>
              <a:cxn ang="0">
                <a:pos x="connsiteX3" y="connsiteY3"/>
              </a:cxn>
            </a:cxnLst>
            <a:rect l="l" t="t" r="r" b="b"/>
            <a:pathLst>
              <a:path w="1558764" h="1847853">
                <a:moveTo>
                  <a:pt x="0" y="699261"/>
                </a:moveTo>
                <a:lnTo>
                  <a:pt x="665406" y="0"/>
                </a:lnTo>
                <a:lnTo>
                  <a:pt x="1558764" y="1847853"/>
                </a:lnTo>
                <a:lnTo>
                  <a:pt x="0" y="699261"/>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riângulo isósceles 22">
            <a:extLst>
              <a:ext uri="{FF2B5EF4-FFF2-40B4-BE49-F238E27FC236}">
                <a16:creationId xmlns:a16="http://schemas.microsoft.com/office/drawing/2014/main" id="{99B62E32-0C67-42AB-9603-E70C8AE04104}"/>
              </a:ext>
            </a:extLst>
          </p:cNvPr>
          <p:cNvSpPr/>
          <p:nvPr/>
        </p:nvSpPr>
        <p:spPr>
          <a:xfrm rot="2007106">
            <a:off x="9594762" y="761320"/>
            <a:ext cx="2519879" cy="1819595"/>
          </a:xfrm>
          <a:custGeom>
            <a:avLst/>
            <a:gdLst>
              <a:gd name="connsiteX0" fmla="*/ 0 w 1942440"/>
              <a:gd name="connsiteY0" fmla="*/ 1873447 h 1873447"/>
              <a:gd name="connsiteX1" fmla="*/ 971220 w 1942440"/>
              <a:gd name="connsiteY1" fmla="*/ 0 h 1873447"/>
              <a:gd name="connsiteX2" fmla="*/ 1942440 w 1942440"/>
              <a:gd name="connsiteY2" fmla="*/ 1873447 h 1873447"/>
              <a:gd name="connsiteX3" fmla="*/ 0 w 1942440"/>
              <a:gd name="connsiteY3" fmla="*/ 1873447 h 1873447"/>
              <a:gd name="connsiteX0" fmla="*/ 0 w 2440022"/>
              <a:gd name="connsiteY0" fmla="*/ 1873447 h 1873447"/>
              <a:gd name="connsiteX1" fmla="*/ 971220 w 2440022"/>
              <a:gd name="connsiteY1" fmla="*/ 0 h 1873447"/>
              <a:gd name="connsiteX2" fmla="*/ 2440022 w 2440022"/>
              <a:gd name="connsiteY2" fmla="*/ 380267 h 1873447"/>
              <a:gd name="connsiteX3" fmla="*/ 0 w 2440022"/>
              <a:gd name="connsiteY3" fmla="*/ 1873447 h 1873447"/>
              <a:gd name="connsiteX0" fmla="*/ 0 w 2440022"/>
              <a:gd name="connsiteY0" fmla="*/ 1891139 h 1891139"/>
              <a:gd name="connsiteX1" fmla="*/ 951921 w 2440022"/>
              <a:gd name="connsiteY1" fmla="*/ 0 h 1891139"/>
              <a:gd name="connsiteX2" fmla="*/ 2440022 w 2440022"/>
              <a:gd name="connsiteY2" fmla="*/ 397959 h 1891139"/>
              <a:gd name="connsiteX3" fmla="*/ 0 w 2440022"/>
              <a:gd name="connsiteY3" fmla="*/ 1891139 h 1891139"/>
              <a:gd name="connsiteX0" fmla="*/ 0 w 2440022"/>
              <a:gd name="connsiteY0" fmla="*/ 1868149 h 1868149"/>
              <a:gd name="connsiteX1" fmla="*/ 974721 w 2440022"/>
              <a:gd name="connsiteY1" fmla="*/ 0 h 1868149"/>
              <a:gd name="connsiteX2" fmla="*/ 2440022 w 2440022"/>
              <a:gd name="connsiteY2" fmla="*/ 374969 h 1868149"/>
              <a:gd name="connsiteX3" fmla="*/ 0 w 2440022"/>
              <a:gd name="connsiteY3" fmla="*/ 1868149 h 1868149"/>
              <a:gd name="connsiteX0" fmla="*/ 0 w 2597834"/>
              <a:gd name="connsiteY0" fmla="*/ 1868149 h 1868149"/>
              <a:gd name="connsiteX1" fmla="*/ 974721 w 2597834"/>
              <a:gd name="connsiteY1" fmla="*/ 0 h 1868149"/>
              <a:gd name="connsiteX2" fmla="*/ 2597834 w 2597834"/>
              <a:gd name="connsiteY2" fmla="*/ 118492 h 1868149"/>
              <a:gd name="connsiteX3" fmla="*/ 0 w 2597834"/>
              <a:gd name="connsiteY3" fmla="*/ 1868149 h 1868149"/>
              <a:gd name="connsiteX0" fmla="*/ 0 w 2537568"/>
              <a:gd name="connsiteY0" fmla="*/ 1775057 h 1775057"/>
              <a:gd name="connsiteX1" fmla="*/ 914455 w 2537568"/>
              <a:gd name="connsiteY1" fmla="*/ 0 h 1775057"/>
              <a:gd name="connsiteX2" fmla="*/ 2537568 w 2537568"/>
              <a:gd name="connsiteY2" fmla="*/ 118492 h 1775057"/>
              <a:gd name="connsiteX3" fmla="*/ 0 w 2537568"/>
              <a:gd name="connsiteY3" fmla="*/ 1775057 h 1775057"/>
              <a:gd name="connsiteX0" fmla="*/ 0 w 2513065"/>
              <a:gd name="connsiteY0" fmla="*/ 1775057 h 1775057"/>
              <a:gd name="connsiteX1" fmla="*/ 914455 w 2513065"/>
              <a:gd name="connsiteY1" fmla="*/ 0 h 1775057"/>
              <a:gd name="connsiteX2" fmla="*/ 2513065 w 2513065"/>
              <a:gd name="connsiteY2" fmla="*/ 81405 h 1775057"/>
              <a:gd name="connsiteX3" fmla="*/ 0 w 2513065"/>
              <a:gd name="connsiteY3" fmla="*/ 1775057 h 1775057"/>
            </a:gdLst>
            <a:ahLst/>
            <a:cxnLst>
              <a:cxn ang="0">
                <a:pos x="connsiteX0" y="connsiteY0"/>
              </a:cxn>
              <a:cxn ang="0">
                <a:pos x="connsiteX1" y="connsiteY1"/>
              </a:cxn>
              <a:cxn ang="0">
                <a:pos x="connsiteX2" y="connsiteY2"/>
              </a:cxn>
              <a:cxn ang="0">
                <a:pos x="connsiteX3" y="connsiteY3"/>
              </a:cxn>
            </a:cxnLst>
            <a:rect l="l" t="t" r="r" b="b"/>
            <a:pathLst>
              <a:path w="2513065" h="1775057">
                <a:moveTo>
                  <a:pt x="0" y="1775057"/>
                </a:moveTo>
                <a:lnTo>
                  <a:pt x="914455" y="0"/>
                </a:lnTo>
                <a:lnTo>
                  <a:pt x="2513065" y="81405"/>
                </a:lnTo>
                <a:lnTo>
                  <a:pt x="0" y="1775057"/>
                </a:lnTo>
                <a:close/>
              </a:path>
            </a:pathLst>
          </a:cu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2C96B52-B721-4B0E-8FC3-F2EFC795617A}"/>
              </a:ext>
            </a:extLst>
          </p:cNvPr>
          <p:cNvSpPr/>
          <p:nvPr/>
        </p:nvSpPr>
        <p:spPr>
          <a:xfrm>
            <a:off x="11057074" y="-143169"/>
            <a:ext cx="1146193" cy="1814286"/>
          </a:xfrm>
          <a:prstGeom prst="rect">
            <a:avLst/>
          </a:prstGeom>
          <a:solidFill>
            <a:srgbClr val="F6CE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60A4D5B-3410-4560-95D0-B96C63F0F72D}"/>
              </a:ext>
            </a:extLst>
          </p:cNvPr>
          <p:cNvSpPr>
            <a:spLocks noGrp="1"/>
          </p:cNvSpPr>
          <p:nvPr>
            <p:ph type="title"/>
          </p:nvPr>
        </p:nvSpPr>
        <p:spPr>
          <a:xfrm>
            <a:off x="305086" y="418638"/>
            <a:ext cx="8761413" cy="706964"/>
          </a:xfrm>
          <a:effectLst>
            <a:outerShdw blurRad="50800" dist="38100" dir="2700000" algn="tl" rotWithShape="0">
              <a:prstClr val="black">
                <a:alpha val="40000"/>
              </a:prstClr>
            </a:outerShdw>
          </a:effectLst>
        </p:spPr>
        <p:txBody>
          <a:bodyPr/>
          <a:lstStyle/>
          <a:p>
            <a:r>
              <a:rPr lang="pt-BR" sz="5400" b="1" dirty="0">
                <a:solidFill>
                  <a:schemeClr val="bg1"/>
                </a:solidFill>
                <a:latin typeface="Consolas" panose="020B0609020204030204" pitchFamily="49" charset="0"/>
              </a:rPr>
              <a:t>EMPRESAS QUE USAM FRAMEWORK JS</a:t>
            </a:r>
          </a:p>
        </p:txBody>
      </p:sp>
      <p:sp>
        <p:nvSpPr>
          <p:cNvPr id="6" name="Espaço Reservado para Conteúdo 2">
            <a:extLst>
              <a:ext uri="{FF2B5EF4-FFF2-40B4-BE49-F238E27FC236}">
                <a16:creationId xmlns:a16="http://schemas.microsoft.com/office/drawing/2014/main" id="{DDC2E4DD-C864-4CF7-8BA4-5A3D0838D5DE}"/>
              </a:ext>
            </a:extLst>
          </p:cNvPr>
          <p:cNvSpPr>
            <a:spLocks noGrp="1"/>
          </p:cNvSpPr>
          <p:nvPr>
            <p:ph idx="1"/>
          </p:nvPr>
        </p:nvSpPr>
        <p:spPr>
          <a:xfrm>
            <a:off x="240840" y="2003163"/>
            <a:ext cx="11519360" cy="3416300"/>
          </a:xfrm>
        </p:spPr>
        <p:txBody>
          <a:bodyPr/>
          <a:lstStyle/>
          <a:p>
            <a:pPr algn="just">
              <a:buClr>
                <a:srgbClr val="F6CE48"/>
              </a:buClr>
            </a:pPr>
            <a:r>
              <a:rPr lang="pt-BR" sz="2000" dirty="0" err="1">
                <a:solidFill>
                  <a:schemeClr val="bg1"/>
                </a:solidFill>
                <a:latin typeface="Consolas" panose="020B0609020204030204" pitchFamily="49" charset="0"/>
              </a:rPr>
              <a:t>Ract</a:t>
            </a:r>
            <a:r>
              <a:rPr lang="pt-BR" sz="2000" dirty="0">
                <a:solidFill>
                  <a:schemeClr val="bg1"/>
                </a:solidFill>
                <a:latin typeface="Consolas" panose="020B0609020204030204" pitchFamily="49" charset="0"/>
              </a:rPr>
              <a:t> </a:t>
            </a:r>
            <a:r>
              <a:rPr lang="pt-BR" sz="2000" dirty="0" err="1">
                <a:solidFill>
                  <a:schemeClr val="bg1"/>
                </a:solidFill>
                <a:latin typeface="Consolas" panose="020B0609020204030204" pitchFamily="49" charset="0"/>
              </a:rPr>
              <a:t>Js</a:t>
            </a:r>
            <a:r>
              <a:rPr lang="pt-BR" sz="2000" dirty="0">
                <a:solidFill>
                  <a:schemeClr val="bg1"/>
                </a:solidFill>
                <a:latin typeface="Consolas" panose="020B0609020204030204" pitchFamily="49" charset="0"/>
              </a:rPr>
              <a:t> , usado pelo Facebook, Walmart, Instagram, </a:t>
            </a:r>
            <a:r>
              <a:rPr lang="pt-BR" sz="2000" dirty="0" err="1">
                <a:solidFill>
                  <a:schemeClr val="bg1"/>
                </a:solidFill>
                <a:latin typeface="Consolas" panose="020B0609020204030204" pitchFamily="49" charset="0"/>
              </a:rPr>
              <a:t>Artsy</a:t>
            </a:r>
            <a:r>
              <a:rPr lang="pt-BR" sz="2000" dirty="0">
                <a:solidFill>
                  <a:schemeClr val="bg1"/>
                </a:solidFill>
                <a:latin typeface="Consolas" panose="020B0609020204030204" pitchFamily="49" charset="0"/>
              </a:rPr>
              <a:t>, </a:t>
            </a:r>
            <a:r>
              <a:rPr lang="pt-BR" sz="2000" dirty="0" err="1">
                <a:solidFill>
                  <a:schemeClr val="bg1"/>
                </a:solidFill>
                <a:latin typeface="Consolas" panose="020B0609020204030204" pitchFamily="49" charset="0"/>
              </a:rPr>
              <a:t>Coinbase</a:t>
            </a:r>
            <a:r>
              <a:rPr lang="pt-BR" sz="2000" dirty="0">
                <a:solidFill>
                  <a:schemeClr val="bg1"/>
                </a:solidFill>
                <a:latin typeface="Consolas" panose="020B0609020204030204" pitchFamily="49" charset="0"/>
              </a:rPr>
              <a:t> Pro, </a:t>
            </a:r>
            <a:r>
              <a:rPr lang="pt-BR" sz="2000" dirty="0" err="1">
                <a:solidFill>
                  <a:schemeClr val="bg1"/>
                </a:solidFill>
                <a:latin typeface="Consolas" panose="020B0609020204030204" pitchFamily="49" charset="0"/>
              </a:rPr>
              <a:t>Airbnb</a:t>
            </a:r>
            <a:r>
              <a:rPr lang="pt-BR" sz="2000" dirty="0">
                <a:solidFill>
                  <a:schemeClr val="bg1"/>
                </a:solidFill>
                <a:latin typeface="Consolas" panose="020B0609020204030204" pitchFamily="49" charset="0"/>
              </a:rPr>
              <a:t>, Tesla, </a:t>
            </a:r>
            <a:r>
              <a:rPr lang="pt-BR" sz="2000" dirty="0" err="1">
                <a:solidFill>
                  <a:schemeClr val="bg1"/>
                </a:solidFill>
                <a:latin typeface="Consolas" panose="020B0609020204030204" pitchFamily="49" charset="0"/>
              </a:rPr>
              <a:t>Discord</a:t>
            </a:r>
            <a:r>
              <a:rPr lang="pt-BR" sz="2000" dirty="0">
                <a:solidFill>
                  <a:schemeClr val="bg1"/>
                </a:solidFill>
                <a:latin typeface="Consolas" panose="020B0609020204030204" pitchFamily="49" charset="0"/>
              </a:rPr>
              <a:t>, Twitter, Americanas</a:t>
            </a:r>
          </a:p>
          <a:p>
            <a:pPr algn="just">
              <a:buClr>
                <a:srgbClr val="F6CE48"/>
              </a:buClr>
            </a:pPr>
            <a:r>
              <a:rPr lang="pt-BR" sz="2000" dirty="0">
                <a:solidFill>
                  <a:schemeClr val="bg1"/>
                </a:solidFill>
                <a:latin typeface="Consolas" panose="020B0609020204030204" pitchFamily="49" charset="0"/>
              </a:rPr>
              <a:t>Node </a:t>
            </a:r>
            <a:r>
              <a:rPr lang="pt-BR" sz="2000" dirty="0" err="1">
                <a:solidFill>
                  <a:schemeClr val="bg1"/>
                </a:solidFill>
                <a:latin typeface="Consolas" panose="020B0609020204030204" pitchFamily="49" charset="0"/>
              </a:rPr>
              <a:t>js</a:t>
            </a:r>
            <a:r>
              <a:rPr lang="pt-BR" sz="2000" dirty="0">
                <a:solidFill>
                  <a:schemeClr val="bg1"/>
                </a:solidFill>
                <a:latin typeface="Consolas" panose="020B0609020204030204" pitchFamily="49" charset="0"/>
              </a:rPr>
              <a:t> usado por </a:t>
            </a:r>
            <a:r>
              <a:rPr lang="pt-BR" sz="2000" dirty="0" err="1">
                <a:solidFill>
                  <a:schemeClr val="bg1"/>
                </a:solidFill>
                <a:latin typeface="Consolas" panose="020B0609020204030204" pitchFamily="49" charset="0"/>
              </a:rPr>
              <a:t>Paypal</a:t>
            </a:r>
            <a:r>
              <a:rPr lang="pt-BR" sz="2000" dirty="0">
                <a:solidFill>
                  <a:schemeClr val="bg1"/>
                </a:solidFill>
                <a:latin typeface="Consolas" panose="020B0609020204030204" pitchFamily="49" charset="0"/>
              </a:rPr>
              <a:t>, Netflix, Nasa, Uber, </a:t>
            </a:r>
            <a:r>
              <a:rPr lang="pt-BR" sz="2000" dirty="0" err="1">
                <a:solidFill>
                  <a:schemeClr val="bg1"/>
                </a:solidFill>
                <a:latin typeface="Consolas" panose="020B0609020204030204" pitchFamily="49" charset="0"/>
              </a:rPr>
              <a:t>Linkedin</a:t>
            </a:r>
            <a:r>
              <a:rPr lang="pt-BR" sz="2000" dirty="0">
                <a:solidFill>
                  <a:schemeClr val="bg1"/>
                </a:solidFill>
                <a:latin typeface="Consolas" panose="020B0609020204030204" pitchFamily="49" charset="0"/>
              </a:rPr>
              <a:t>, Uber</a:t>
            </a:r>
          </a:p>
          <a:p>
            <a:pPr algn="just">
              <a:buClr>
                <a:srgbClr val="F6CE48"/>
              </a:buClr>
            </a:pPr>
            <a:r>
              <a:rPr lang="pt-BR" sz="2000" dirty="0">
                <a:solidFill>
                  <a:schemeClr val="bg1"/>
                </a:solidFill>
                <a:latin typeface="Consolas" panose="020B0609020204030204" pitchFamily="49" charset="0"/>
              </a:rPr>
              <a:t>Angular, usado pela Google, Microsoft, </a:t>
            </a:r>
            <a:r>
              <a:rPr lang="pt-BR" sz="2000" dirty="0" err="1">
                <a:solidFill>
                  <a:schemeClr val="bg1"/>
                </a:solidFill>
                <a:latin typeface="Consolas" panose="020B0609020204030204" pitchFamily="49" charset="0"/>
              </a:rPr>
              <a:t>Paypal</a:t>
            </a:r>
            <a:r>
              <a:rPr lang="pt-BR" sz="2000" dirty="0">
                <a:solidFill>
                  <a:schemeClr val="bg1"/>
                </a:solidFill>
                <a:latin typeface="Consolas" panose="020B0609020204030204" pitchFamily="49" charset="0"/>
              </a:rPr>
              <a:t>, IBM, </a:t>
            </a:r>
            <a:r>
              <a:rPr lang="pt-BR" sz="2000" dirty="0" err="1">
                <a:solidFill>
                  <a:schemeClr val="bg1"/>
                </a:solidFill>
                <a:latin typeface="Consolas" panose="020B0609020204030204" pitchFamily="49" charset="0"/>
              </a:rPr>
              <a:t>Sansung</a:t>
            </a:r>
            <a:r>
              <a:rPr lang="pt-BR" sz="2000" dirty="0">
                <a:solidFill>
                  <a:schemeClr val="bg1"/>
                </a:solidFill>
                <a:latin typeface="Consolas" panose="020B0609020204030204" pitchFamily="49" charset="0"/>
              </a:rPr>
              <a:t>, Forbes</a:t>
            </a:r>
          </a:p>
          <a:p>
            <a:endParaRPr lang="pt-BR" dirty="0"/>
          </a:p>
        </p:txBody>
      </p:sp>
      <p:pic>
        <p:nvPicPr>
          <p:cNvPr id="9" name="Picture 2" descr="Criando uma Web App com React.js + Firebase - Speaker Deck">
            <a:extLst>
              <a:ext uri="{FF2B5EF4-FFF2-40B4-BE49-F238E27FC236}">
                <a16:creationId xmlns:a16="http://schemas.microsoft.com/office/drawing/2014/main" id="{E2042FB8-5E24-4032-B10F-DBECB7E5F1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945"/>
          <a:stretch/>
        </p:blipFill>
        <p:spPr bwMode="auto">
          <a:xfrm>
            <a:off x="6954845" y="4334022"/>
            <a:ext cx="4426507" cy="2009220"/>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8" descr="React, Vue, Angular, conheça suas vantagens e desvantagens e qual é melhor  para seus projetos. | by Henrique Freire | Medium">
            <a:extLst>
              <a:ext uri="{FF2B5EF4-FFF2-40B4-BE49-F238E27FC236}">
                <a16:creationId xmlns:a16="http://schemas.microsoft.com/office/drawing/2014/main" id="{222A10DB-C555-46F5-9F81-854E18735E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28" t="-15527" r="-3712" b="-10744"/>
          <a:stretch/>
        </p:blipFill>
        <p:spPr bwMode="auto">
          <a:xfrm>
            <a:off x="673099" y="4330700"/>
            <a:ext cx="4851401" cy="2009220"/>
          </a:xfrm>
          <a:prstGeom prst="rect">
            <a:avLst/>
          </a:prstGeom>
          <a:solidFill>
            <a:srgbClr val="FFFFFF">
              <a:shade val="85000"/>
            </a:srgbClr>
          </a:solidFill>
          <a:ln w="88900" cap="sq">
            <a:solidFill>
              <a:srgbClr val="F6CE4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206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 Sala da Diretoria">
  <a:themeElements>
    <a:clrScheme name="Íon - Sala da Diretoria">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Íon - Sala da Diretoria">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 Sala da Diretoria">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1020</TotalTime>
  <Words>1403</Words>
  <Application>Microsoft Office PowerPoint</Application>
  <PresentationFormat>Widescreen</PresentationFormat>
  <Paragraphs>97</Paragraphs>
  <Slides>39</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39</vt:i4>
      </vt:variant>
    </vt:vector>
  </HeadingPairs>
  <TitlesOfParts>
    <vt:vector size="44" baseType="lpstr">
      <vt:lpstr>Arial</vt:lpstr>
      <vt:lpstr>Century Gothic</vt:lpstr>
      <vt:lpstr>Consolas</vt:lpstr>
      <vt:lpstr>Wingdings 3</vt:lpstr>
      <vt:lpstr>Íon - Sala da Diretoria</vt:lpstr>
      <vt:lpstr>Apresentação do PowerPoint</vt:lpstr>
      <vt:lpstr>O QUE É JAVASCRIPT ?</vt:lpstr>
      <vt:lpstr>O QUE É JAVASCRIPT ?</vt:lpstr>
      <vt:lpstr>O QUE É JAVASCRIPT ?</vt:lpstr>
      <vt:lpstr>OBJETO WINDOW </vt:lpstr>
      <vt:lpstr>OPORTUNIDADES</vt:lpstr>
      <vt:lpstr>PRA QUE USAR ESSAS TECNOLOGIAS PRONTAS</vt:lpstr>
      <vt:lpstr>FRAMEWORKS</vt:lpstr>
      <vt:lpstr>EMPRESAS QUE USAM FRAMEWORK JS</vt:lpstr>
      <vt:lpstr>VARIÁVEIS</vt:lpstr>
      <vt:lpstr>VARIÁVEIS</vt:lpstr>
      <vt:lpstr>VARIÁVEIS</vt:lpstr>
      <vt:lpstr>VARIÁVEIS</vt:lpstr>
      <vt:lpstr>VARIÁVEIS</vt:lpstr>
      <vt:lpstr>ESTRUTURA CONDICIONAL </vt:lpstr>
      <vt:lpstr>FALSY</vt:lpstr>
      <vt:lpstr>ESTRUTURA CONDICIONAL </vt:lpstr>
      <vt:lpstr>ESTRUTURA CONDICIONAL  </vt:lpstr>
      <vt:lpstr>ESTRUTURA CONDICIONAL  </vt:lpstr>
      <vt:lpstr>ESTRUTURA CONDICIONAL  </vt:lpstr>
      <vt:lpstr>LAÇOS DE REPETIÇÃO</vt:lpstr>
      <vt:lpstr>LAÇOS DE REPETIÇÃO (FOR)</vt:lpstr>
      <vt:lpstr>LAÇOS DE REPETIÇÃO (WHILE)</vt:lpstr>
      <vt:lpstr>LAÇOS DE REPETIÇÃO (DO WHILE)</vt:lpstr>
      <vt:lpstr>LAÇOS DE REPETIÇÃO</vt:lpstr>
      <vt:lpstr>Apresentação do PowerPoint</vt:lpstr>
      <vt:lpstr>OBJETO ARRAY</vt:lpstr>
      <vt:lpstr>OBJETO LITERAL</vt:lpstr>
      <vt:lpstr>OBJETO LITERAL</vt:lpstr>
      <vt:lpstr>Apresentação do PowerPoint</vt:lpstr>
      <vt:lpstr>FUNÇÕES REGULARES(NORMAIS)</vt:lpstr>
      <vt:lpstr>FUNÇÕES ANÔNIMAS</vt:lpstr>
      <vt:lpstr>FUNÇÕES IIFE</vt:lpstr>
      <vt:lpstr>FUNÇÕES CALLBACK</vt:lpstr>
      <vt:lpstr>FUNÇÕES ARROW FUNCTIONS</vt:lpstr>
      <vt:lpstr>FUNÇÕES ARROW FUNCTIONS</vt:lpstr>
      <vt:lpstr>FUNÇÕES ARROW FUNCTIONS</vt:lpstr>
      <vt:lpstr>CLASSES</vt:lpstr>
      <vt:lpstr>EXEMPLO DE CLASSES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Imersão Ao Javascript</dc:title>
  <dc:creator>Keven Escovedo</dc:creator>
  <cp:lastModifiedBy>Edson Bila Dos Santos Junior</cp:lastModifiedBy>
  <cp:revision>280</cp:revision>
  <dcterms:created xsi:type="dcterms:W3CDTF">2022-03-13T21:15:59Z</dcterms:created>
  <dcterms:modified xsi:type="dcterms:W3CDTF">2022-04-22T23:54:24Z</dcterms:modified>
</cp:coreProperties>
</file>